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5" r:id="rId9"/>
    <p:sldId id="266" r:id="rId10"/>
    <p:sldId id="263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9174" autoAdjust="0"/>
  </p:normalViewPr>
  <p:slideViewPr>
    <p:cSldViewPr snapToGrid="0">
      <p:cViewPr varScale="1">
        <p:scale>
          <a:sx n="33" d="100"/>
          <a:sy n="33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48BE6-0336-47FC-89D8-5B5C4A8D1C43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AR"/>
        </a:p>
      </dgm:t>
    </dgm:pt>
    <dgm:pt modelId="{C57FC6AF-4CEF-4A63-AD77-83C9F87724A8}">
      <dgm:prSet custT="1"/>
      <dgm:spPr/>
      <dgm:t>
        <a:bodyPr/>
        <a:lstStyle/>
        <a:p>
          <a:pPr rtl="0"/>
          <a:r>
            <a:rPr lang="es-AR" sz="3200" b="1" baseline="0" smtClean="0"/>
            <a:t>Integrantes</a:t>
          </a:r>
          <a:r>
            <a:rPr lang="es-AR" sz="1700" b="1" baseline="0" smtClean="0"/>
            <a:t>:</a:t>
          </a:r>
          <a:endParaRPr lang="es-AR" sz="1700" dirty="0"/>
        </a:p>
      </dgm:t>
    </dgm:pt>
    <dgm:pt modelId="{6B135B9D-324C-4EFF-A102-845A9B376D68}" type="parTrans" cxnId="{32AA38BC-DAFC-4C95-9721-69F2D84A1E7C}">
      <dgm:prSet/>
      <dgm:spPr/>
      <dgm:t>
        <a:bodyPr/>
        <a:lstStyle/>
        <a:p>
          <a:endParaRPr lang="es-AR"/>
        </a:p>
      </dgm:t>
    </dgm:pt>
    <dgm:pt modelId="{804B8F3D-BADD-4650-8434-1FB1F2A1BB63}" type="sibTrans" cxnId="{32AA38BC-DAFC-4C95-9721-69F2D84A1E7C}">
      <dgm:prSet/>
      <dgm:spPr/>
      <dgm:t>
        <a:bodyPr/>
        <a:lstStyle/>
        <a:p>
          <a:endParaRPr lang="es-AR"/>
        </a:p>
      </dgm:t>
    </dgm:pt>
    <dgm:pt modelId="{B3E404D9-64CB-4786-A1F4-01DEFD7442D2}">
      <dgm:prSet custT="1"/>
      <dgm:spPr/>
      <dgm:t>
        <a:bodyPr/>
        <a:lstStyle/>
        <a:p>
          <a:pPr rtl="0"/>
          <a:r>
            <a:rPr lang="es-AR" sz="2400" b="1" baseline="0" smtClean="0"/>
            <a:t>RUSSO, Miguel  </a:t>
          </a:r>
          <a:r>
            <a:rPr lang="es-AR" sz="1700" b="1" baseline="0" smtClean="0"/>
            <a:t>Asociado</a:t>
          </a:r>
          <a:br>
            <a:rPr lang="es-AR" sz="1700" b="1" baseline="0" smtClean="0"/>
          </a:br>
          <a:r>
            <a:rPr lang="es-AR" sz="2000" b="1" baseline="0" smtClean="0"/>
            <a:t>GIMENEZ, Mónica  </a:t>
          </a:r>
          <a:r>
            <a:rPr lang="es-AR" sz="1700" b="1" baseline="0" smtClean="0"/>
            <a:t>Asociada</a:t>
          </a:r>
          <a:endParaRPr lang="es-AR" sz="1700" dirty="0"/>
        </a:p>
      </dgm:t>
    </dgm:pt>
    <dgm:pt modelId="{B002C582-DF99-4EB1-AB98-B8B7E49CD87F}" type="parTrans" cxnId="{7517EEF5-1452-4AE0-B173-E89AAEB7F1FA}">
      <dgm:prSet/>
      <dgm:spPr/>
      <dgm:t>
        <a:bodyPr/>
        <a:lstStyle/>
        <a:p>
          <a:endParaRPr lang="es-AR"/>
        </a:p>
      </dgm:t>
    </dgm:pt>
    <dgm:pt modelId="{8DEA83A5-F468-4827-A3D3-582DCA46E1D9}" type="sibTrans" cxnId="{7517EEF5-1452-4AE0-B173-E89AAEB7F1FA}">
      <dgm:prSet/>
      <dgm:spPr/>
      <dgm:t>
        <a:bodyPr/>
        <a:lstStyle/>
        <a:p>
          <a:endParaRPr lang="es-AR"/>
        </a:p>
      </dgm:t>
    </dgm:pt>
    <dgm:pt modelId="{7344CBAC-E1FF-414F-80D7-DB4A55B1CC86}">
      <dgm:prSet custT="1"/>
      <dgm:spPr/>
      <dgm:t>
        <a:bodyPr/>
        <a:lstStyle/>
        <a:p>
          <a:pPr rtl="0"/>
          <a:r>
            <a:rPr lang="es-AR" sz="2400" b="1" baseline="0" dirty="0" smtClean="0"/>
            <a:t>GIAI, </a:t>
          </a:r>
          <a:r>
            <a:rPr lang="es-AR" sz="2400" b="1" baseline="0" dirty="0" err="1" smtClean="0"/>
            <a:t>Élida</a:t>
          </a:r>
          <a:r>
            <a:rPr lang="es-AR" sz="2400" b="1" baseline="0" dirty="0" smtClean="0"/>
            <a:t> M.</a:t>
          </a:r>
        </a:p>
        <a:p>
          <a:pPr rtl="0"/>
          <a:r>
            <a:rPr lang="es-AR" sz="1700" b="1" baseline="0" dirty="0" smtClean="0"/>
            <a:t> Titular</a:t>
          </a:r>
          <a:br>
            <a:rPr lang="es-AR" sz="1700" b="1" baseline="0" dirty="0" smtClean="0"/>
          </a:br>
          <a:r>
            <a:rPr lang="es-AR" sz="2000" b="1" baseline="0" dirty="0" smtClean="0"/>
            <a:t>PACHECO</a:t>
          </a:r>
          <a:r>
            <a:rPr lang="es-AR" sz="1700" b="1" baseline="0" dirty="0" smtClean="0"/>
            <a:t>, Isaac A. Alumno- Auxiliar</a:t>
          </a:r>
          <a:br>
            <a:rPr lang="es-AR" sz="1700" b="1" baseline="0" dirty="0" smtClean="0"/>
          </a:br>
          <a:endParaRPr lang="es-AR" sz="1700" dirty="0"/>
        </a:p>
      </dgm:t>
    </dgm:pt>
    <dgm:pt modelId="{39372E23-1122-4639-ADAA-E9F85E11E84F}" type="parTrans" cxnId="{9E8A838E-9CEC-4B96-BBB7-E341A7520F31}">
      <dgm:prSet/>
      <dgm:spPr/>
      <dgm:t>
        <a:bodyPr/>
        <a:lstStyle/>
        <a:p>
          <a:endParaRPr lang="es-AR"/>
        </a:p>
      </dgm:t>
    </dgm:pt>
    <dgm:pt modelId="{AA2DE1A1-166D-460A-90E2-F8979E3D857B}" type="sibTrans" cxnId="{9E8A838E-9CEC-4B96-BBB7-E341A7520F31}">
      <dgm:prSet/>
      <dgm:spPr/>
      <dgm:t>
        <a:bodyPr/>
        <a:lstStyle/>
        <a:p>
          <a:endParaRPr lang="es-AR"/>
        </a:p>
      </dgm:t>
    </dgm:pt>
    <dgm:pt modelId="{68CDE895-AB93-45A9-982D-0EBF1630D008}">
      <dgm:prSet/>
      <dgm:spPr/>
      <dgm:t>
        <a:bodyPr/>
        <a:lstStyle/>
        <a:p>
          <a:pPr rtl="0"/>
          <a:r>
            <a:rPr lang="es-AR" b="1" baseline="0" dirty="0" smtClean="0">
              <a:solidFill>
                <a:schemeClr val="tx1"/>
              </a:solidFill>
            </a:rPr>
            <a:t>Línea de investigación: diagnóstica</a:t>
          </a:r>
          <a:endParaRPr lang="es-AR" dirty="0">
            <a:solidFill>
              <a:schemeClr val="tx1"/>
            </a:solidFill>
          </a:endParaRPr>
        </a:p>
      </dgm:t>
    </dgm:pt>
    <dgm:pt modelId="{8CEC4085-FBC3-4071-A50C-824ADAFC4B6D}" type="parTrans" cxnId="{C06FD588-4903-47D0-813B-56A9652E2143}">
      <dgm:prSet/>
      <dgm:spPr/>
      <dgm:t>
        <a:bodyPr/>
        <a:lstStyle/>
        <a:p>
          <a:endParaRPr lang="es-AR"/>
        </a:p>
      </dgm:t>
    </dgm:pt>
    <dgm:pt modelId="{CE9839A5-4763-461C-A774-17BA2C467EA8}" type="sibTrans" cxnId="{C06FD588-4903-47D0-813B-56A9652E2143}">
      <dgm:prSet/>
      <dgm:spPr/>
      <dgm:t>
        <a:bodyPr/>
        <a:lstStyle/>
        <a:p>
          <a:endParaRPr lang="es-AR"/>
        </a:p>
      </dgm:t>
    </dgm:pt>
    <dgm:pt modelId="{0C687603-FB2A-4303-B852-BCD47B7D147E}">
      <dgm:prSet/>
      <dgm:spPr/>
      <dgm:t>
        <a:bodyPr/>
        <a:lstStyle/>
        <a:p>
          <a:pPr rtl="0"/>
          <a:r>
            <a:rPr lang="es-AR" b="1" baseline="0" dirty="0" smtClean="0">
              <a:solidFill>
                <a:schemeClr val="tx1"/>
              </a:solidFill>
            </a:rPr>
            <a:t>Período : 2015</a:t>
          </a:r>
          <a:endParaRPr lang="es-AR" dirty="0">
            <a:solidFill>
              <a:schemeClr val="tx1"/>
            </a:solidFill>
          </a:endParaRPr>
        </a:p>
      </dgm:t>
    </dgm:pt>
    <dgm:pt modelId="{EEF9AE32-352F-4EF7-80D0-5CD822876610}" type="parTrans" cxnId="{0300AB22-A955-40CD-B717-284211ADAA87}">
      <dgm:prSet/>
      <dgm:spPr/>
      <dgm:t>
        <a:bodyPr/>
        <a:lstStyle/>
        <a:p>
          <a:endParaRPr lang="es-AR"/>
        </a:p>
      </dgm:t>
    </dgm:pt>
    <dgm:pt modelId="{C53FF7AC-E49A-4913-852A-6C96FC2174C2}" type="sibTrans" cxnId="{0300AB22-A955-40CD-B717-284211ADAA87}">
      <dgm:prSet/>
      <dgm:spPr/>
      <dgm:t>
        <a:bodyPr/>
        <a:lstStyle/>
        <a:p>
          <a:endParaRPr lang="es-AR"/>
        </a:p>
      </dgm:t>
    </dgm:pt>
    <dgm:pt modelId="{ED634ABB-B3A2-42EF-95EA-43E29D02EDBA}" type="pres">
      <dgm:prSet presAssocID="{65548BE6-0336-47FC-89D8-5B5C4A8D1C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F3DB8C3-733B-4975-919B-5A8BEA6DB574}" type="pres">
      <dgm:prSet presAssocID="{C57FC6AF-4CEF-4A63-AD77-83C9F87724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D3DF2EC-CCF3-492D-9DE6-16AE8DA86B48}" type="pres">
      <dgm:prSet presAssocID="{804B8F3D-BADD-4650-8434-1FB1F2A1BB63}" presName="sibTrans" presStyleLbl="sibTrans1D1" presStyleIdx="0" presStyleCnt="4"/>
      <dgm:spPr/>
      <dgm:t>
        <a:bodyPr/>
        <a:lstStyle/>
        <a:p>
          <a:endParaRPr lang="es-AR"/>
        </a:p>
      </dgm:t>
    </dgm:pt>
    <dgm:pt modelId="{5FFD77DA-B2D5-475C-85CD-F6844F6A1D2A}" type="pres">
      <dgm:prSet presAssocID="{804B8F3D-BADD-4650-8434-1FB1F2A1BB63}" presName="connectorText" presStyleLbl="sibTrans1D1" presStyleIdx="0" presStyleCnt="4"/>
      <dgm:spPr/>
      <dgm:t>
        <a:bodyPr/>
        <a:lstStyle/>
        <a:p>
          <a:endParaRPr lang="es-AR"/>
        </a:p>
      </dgm:t>
    </dgm:pt>
    <dgm:pt modelId="{FFA7B8EF-C9A4-466D-9B75-435ED84E10F9}" type="pres">
      <dgm:prSet presAssocID="{B3E404D9-64CB-4786-A1F4-01DEFD7442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4D20EE1-CE69-440F-88A3-520723F071C3}" type="pres">
      <dgm:prSet presAssocID="{8DEA83A5-F468-4827-A3D3-582DCA46E1D9}" presName="sibTrans" presStyleLbl="sibTrans1D1" presStyleIdx="1" presStyleCnt="4"/>
      <dgm:spPr/>
      <dgm:t>
        <a:bodyPr/>
        <a:lstStyle/>
        <a:p>
          <a:endParaRPr lang="es-AR"/>
        </a:p>
      </dgm:t>
    </dgm:pt>
    <dgm:pt modelId="{E328C953-1B3B-4C57-9D1E-84D9EB2FE534}" type="pres">
      <dgm:prSet presAssocID="{8DEA83A5-F468-4827-A3D3-582DCA46E1D9}" presName="connectorText" presStyleLbl="sibTrans1D1" presStyleIdx="1" presStyleCnt="4"/>
      <dgm:spPr/>
      <dgm:t>
        <a:bodyPr/>
        <a:lstStyle/>
        <a:p>
          <a:endParaRPr lang="es-AR"/>
        </a:p>
      </dgm:t>
    </dgm:pt>
    <dgm:pt modelId="{C62E8BC3-1EE4-421A-B1F5-730A22D76C50}" type="pres">
      <dgm:prSet presAssocID="{7344CBAC-E1FF-414F-80D7-DB4A55B1CC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EB44E3-E432-46C9-B7D6-AB7E3BF2B208}" type="pres">
      <dgm:prSet presAssocID="{AA2DE1A1-166D-460A-90E2-F8979E3D857B}" presName="sibTrans" presStyleLbl="sibTrans1D1" presStyleIdx="2" presStyleCnt="4"/>
      <dgm:spPr/>
      <dgm:t>
        <a:bodyPr/>
        <a:lstStyle/>
        <a:p>
          <a:endParaRPr lang="es-AR"/>
        </a:p>
      </dgm:t>
    </dgm:pt>
    <dgm:pt modelId="{33AD3192-51FE-4826-8D19-89C4BEF21FEE}" type="pres">
      <dgm:prSet presAssocID="{AA2DE1A1-166D-460A-90E2-F8979E3D857B}" presName="connectorText" presStyleLbl="sibTrans1D1" presStyleIdx="2" presStyleCnt="4"/>
      <dgm:spPr/>
      <dgm:t>
        <a:bodyPr/>
        <a:lstStyle/>
        <a:p>
          <a:endParaRPr lang="es-AR"/>
        </a:p>
      </dgm:t>
    </dgm:pt>
    <dgm:pt modelId="{88608001-62A6-412A-9D31-D9418F74DF93}" type="pres">
      <dgm:prSet presAssocID="{68CDE895-AB93-45A9-982D-0EBF1630D0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70CDD1-D823-441B-8842-2E86A8E3DCAA}" type="pres">
      <dgm:prSet presAssocID="{CE9839A5-4763-461C-A774-17BA2C467EA8}" presName="sibTrans" presStyleLbl="sibTrans1D1" presStyleIdx="3" presStyleCnt="4"/>
      <dgm:spPr/>
      <dgm:t>
        <a:bodyPr/>
        <a:lstStyle/>
        <a:p>
          <a:endParaRPr lang="es-AR"/>
        </a:p>
      </dgm:t>
    </dgm:pt>
    <dgm:pt modelId="{1F319FE1-7769-48D7-AB61-6BA4E53E8AD3}" type="pres">
      <dgm:prSet presAssocID="{CE9839A5-4763-461C-A774-17BA2C467EA8}" presName="connectorText" presStyleLbl="sibTrans1D1" presStyleIdx="3" presStyleCnt="4"/>
      <dgm:spPr/>
      <dgm:t>
        <a:bodyPr/>
        <a:lstStyle/>
        <a:p>
          <a:endParaRPr lang="es-AR"/>
        </a:p>
      </dgm:t>
    </dgm:pt>
    <dgm:pt modelId="{32E6C0CB-4F64-406D-A12D-EFD63F194709}" type="pres">
      <dgm:prSet presAssocID="{0C687603-FB2A-4303-B852-BCD47B7D14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57A52F0-1C4F-4A63-9A8A-CCD8E94D3F21}" type="presOf" srcId="{B3E404D9-64CB-4786-A1F4-01DEFD7442D2}" destId="{FFA7B8EF-C9A4-466D-9B75-435ED84E10F9}" srcOrd="0" destOrd="0" presId="urn:microsoft.com/office/officeart/2005/8/layout/bProcess3"/>
    <dgm:cxn modelId="{34E0BF02-F5C0-4D91-9DEE-AB9FDBEA6FE2}" type="presOf" srcId="{65548BE6-0336-47FC-89D8-5B5C4A8D1C43}" destId="{ED634ABB-B3A2-42EF-95EA-43E29D02EDBA}" srcOrd="0" destOrd="0" presId="urn:microsoft.com/office/officeart/2005/8/layout/bProcess3"/>
    <dgm:cxn modelId="{BE8FFCA1-7F1D-4BC5-B833-5585A39ED4FF}" type="presOf" srcId="{68CDE895-AB93-45A9-982D-0EBF1630D008}" destId="{88608001-62A6-412A-9D31-D9418F74DF93}" srcOrd="0" destOrd="0" presId="urn:microsoft.com/office/officeart/2005/8/layout/bProcess3"/>
    <dgm:cxn modelId="{32AA38BC-DAFC-4C95-9721-69F2D84A1E7C}" srcId="{65548BE6-0336-47FC-89D8-5B5C4A8D1C43}" destId="{C57FC6AF-4CEF-4A63-AD77-83C9F87724A8}" srcOrd="0" destOrd="0" parTransId="{6B135B9D-324C-4EFF-A102-845A9B376D68}" sibTransId="{804B8F3D-BADD-4650-8434-1FB1F2A1BB63}"/>
    <dgm:cxn modelId="{626A2943-37D8-48C7-91A1-B8128DE6F398}" type="presOf" srcId="{AA2DE1A1-166D-460A-90E2-F8979E3D857B}" destId="{1FEB44E3-E432-46C9-B7D6-AB7E3BF2B208}" srcOrd="0" destOrd="0" presId="urn:microsoft.com/office/officeart/2005/8/layout/bProcess3"/>
    <dgm:cxn modelId="{8E44DF9C-EAFF-440E-BE5B-EA74560375A9}" type="presOf" srcId="{0C687603-FB2A-4303-B852-BCD47B7D147E}" destId="{32E6C0CB-4F64-406D-A12D-EFD63F194709}" srcOrd="0" destOrd="0" presId="urn:microsoft.com/office/officeart/2005/8/layout/bProcess3"/>
    <dgm:cxn modelId="{14603BFB-C390-4505-BD8B-FF54B2C466DA}" type="presOf" srcId="{8DEA83A5-F468-4827-A3D3-582DCA46E1D9}" destId="{64D20EE1-CE69-440F-88A3-520723F071C3}" srcOrd="0" destOrd="0" presId="urn:microsoft.com/office/officeart/2005/8/layout/bProcess3"/>
    <dgm:cxn modelId="{C49ED262-FC85-479E-86B1-0434013B753E}" type="presOf" srcId="{804B8F3D-BADD-4650-8434-1FB1F2A1BB63}" destId="{2D3DF2EC-CCF3-492D-9DE6-16AE8DA86B48}" srcOrd="0" destOrd="0" presId="urn:microsoft.com/office/officeart/2005/8/layout/bProcess3"/>
    <dgm:cxn modelId="{F6AB1E07-CCE9-49D3-A1A0-5A5D905FC46E}" type="presOf" srcId="{804B8F3D-BADD-4650-8434-1FB1F2A1BB63}" destId="{5FFD77DA-B2D5-475C-85CD-F6844F6A1D2A}" srcOrd="1" destOrd="0" presId="urn:microsoft.com/office/officeart/2005/8/layout/bProcess3"/>
    <dgm:cxn modelId="{9E8A838E-9CEC-4B96-BBB7-E341A7520F31}" srcId="{65548BE6-0336-47FC-89D8-5B5C4A8D1C43}" destId="{7344CBAC-E1FF-414F-80D7-DB4A55B1CC86}" srcOrd="2" destOrd="0" parTransId="{39372E23-1122-4639-ADAA-E9F85E11E84F}" sibTransId="{AA2DE1A1-166D-460A-90E2-F8979E3D857B}"/>
    <dgm:cxn modelId="{0300AB22-A955-40CD-B717-284211ADAA87}" srcId="{65548BE6-0336-47FC-89D8-5B5C4A8D1C43}" destId="{0C687603-FB2A-4303-B852-BCD47B7D147E}" srcOrd="4" destOrd="0" parTransId="{EEF9AE32-352F-4EF7-80D0-5CD822876610}" sibTransId="{C53FF7AC-E49A-4913-852A-6C96FC2174C2}"/>
    <dgm:cxn modelId="{7517EEF5-1452-4AE0-B173-E89AAEB7F1FA}" srcId="{65548BE6-0336-47FC-89D8-5B5C4A8D1C43}" destId="{B3E404D9-64CB-4786-A1F4-01DEFD7442D2}" srcOrd="1" destOrd="0" parTransId="{B002C582-DF99-4EB1-AB98-B8B7E49CD87F}" sibTransId="{8DEA83A5-F468-4827-A3D3-582DCA46E1D9}"/>
    <dgm:cxn modelId="{DD4C0BE1-DCDC-420E-A7E5-624EA7B1C4B3}" type="presOf" srcId="{AA2DE1A1-166D-460A-90E2-F8979E3D857B}" destId="{33AD3192-51FE-4826-8D19-89C4BEF21FEE}" srcOrd="1" destOrd="0" presId="urn:microsoft.com/office/officeart/2005/8/layout/bProcess3"/>
    <dgm:cxn modelId="{B2F0FFC6-7A0E-4989-832E-68FB20B560EF}" type="presOf" srcId="{CE9839A5-4763-461C-A774-17BA2C467EA8}" destId="{1F319FE1-7769-48D7-AB61-6BA4E53E8AD3}" srcOrd="1" destOrd="0" presId="urn:microsoft.com/office/officeart/2005/8/layout/bProcess3"/>
    <dgm:cxn modelId="{62085162-85CD-4860-8969-898C37895A36}" type="presOf" srcId="{C57FC6AF-4CEF-4A63-AD77-83C9F87724A8}" destId="{FF3DB8C3-733B-4975-919B-5A8BEA6DB574}" srcOrd="0" destOrd="0" presId="urn:microsoft.com/office/officeart/2005/8/layout/bProcess3"/>
    <dgm:cxn modelId="{C18C21F9-5E6D-448E-A84C-69E59CCAFCD5}" type="presOf" srcId="{CE9839A5-4763-461C-A774-17BA2C467EA8}" destId="{DA70CDD1-D823-441B-8842-2E86A8E3DCAA}" srcOrd="0" destOrd="0" presId="urn:microsoft.com/office/officeart/2005/8/layout/bProcess3"/>
    <dgm:cxn modelId="{582AAE6E-BDFB-4FF7-90A4-8DB3E143E575}" type="presOf" srcId="{7344CBAC-E1FF-414F-80D7-DB4A55B1CC86}" destId="{C62E8BC3-1EE4-421A-B1F5-730A22D76C50}" srcOrd="0" destOrd="0" presId="urn:microsoft.com/office/officeart/2005/8/layout/bProcess3"/>
    <dgm:cxn modelId="{C06FD588-4903-47D0-813B-56A9652E2143}" srcId="{65548BE6-0336-47FC-89D8-5B5C4A8D1C43}" destId="{68CDE895-AB93-45A9-982D-0EBF1630D008}" srcOrd="3" destOrd="0" parTransId="{8CEC4085-FBC3-4071-A50C-824ADAFC4B6D}" sibTransId="{CE9839A5-4763-461C-A774-17BA2C467EA8}"/>
    <dgm:cxn modelId="{E451E5BC-7303-4C30-B946-AA20FF7FB2F0}" type="presOf" srcId="{8DEA83A5-F468-4827-A3D3-582DCA46E1D9}" destId="{E328C953-1B3B-4C57-9D1E-84D9EB2FE534}" srcOrd="1" destOrd="0" presId="urn:microsoft.com/office/officeart/2005/8/layout/bProcess3"/>
    <dgm:cxn modelId="{AAE46B82-6461-4A2B-8976-16EBA4B9F236}" type="presParOf" srcId="{ED634ABB-B3A2-42EF-95EA-43E29D02EDBA}" destId="{FF3DB8C3-733B-4975-919B-5A8BEA6DB574}" srcOrd="0" destOrd="0" presId="urn:microsoft.com/office/officeart/2005/8/layout/bProcess3"/>
    <dgm:cxn modelId="{E4943ED4-4B72-4A5E-BE99-33D2637E2631}" type="presParOf" srcId="{ED634ABB-B3A2-42EF-95EA-43E29D02EDBA}" destId="{2D3DF2EC-CCF3-492D-9DE6-16AE8DA86B48}" srcOrd="1" destOrd="0" presId="urn:microsoft.com/office/officeart/2005/8/layout/bProcess3"/>
    <dgm:cxn modelId="{41AB3896-0C80-4BA3-8845-F4EAD561B868}" type="presParOf" srcId="{2D3DF2EC-CCF3-492D-9DE6-16AE8DA86B48}" destId="{5FFD77DA-B2D5-475C-85CD-F6844F6A1D2A}" srcOrd="0" destOrd="0" presId="urn:microsoft.com/office/officeart/2005/8/layout/bProcess3"/>
    <dgm:cxn modelId="{73001B4F-EB24-400C-A991-920377E52D12}" type="presParOf" srcId="{ED634ABB-B3A2-42EF-95EA-43E29D02EDBA}" destId="{FFA7B8EF-C9A4-466D-9B75-435ED84E10F9}" srcOrd="2" destOrd="0" presId="urn:microsoft.com/office/officeart/2005/8/layout/bProcess3"/>
    <dgm:cxn modelId="{96B1BB5C-B90E-4921-9839-9050ADE957C2}" type="presParOf" srcId="{ED634ABB-B3A2-42EF-95EA-43E29D02EDBA}" destId="{64D20EE1-CE69-440F-88A3-520723F071C3}" srcOrd="3" destOrd="0" presId="urn:microsoft.com/office/officeart/2005/8/layout/bProcess3"/>
    <dgm:cxn modelId="{B160F823-5049-47F6-A9FF-045AC53FF163}" type="presParOf" srcId="{64D20EE1-CE69-440F-88A3-520723F071C3}" destId="{E328C953-1B3B-4C57-9D1E-84D9EB2FE534}" srcOrd="0" destOrd="0" presId="urn:microsoft.com/office/officeart/2005/8/layout/bProcess3"/>
    <dgm:cxn modelId="{D6B40642-0429-444E-8E5A-0989DE376EFE}" type="presParOf" srcId="{ED634ABB-B3A2-42EF-95EA-43E29D02EDBA}" destId="{C62E8BC3-1EE4-421A-B1F5-730A22D76C50}" srcOrd="4" destOrd="0" presId="urn:microsoft.com/office/officeart/2005/8/layout/bProcess3"/>
    <dgm:cxn modelId="{35A6EEB3-BE7D-48FD-A159-A35C2B57CB0F}" type="presParOf" srcId="{ED634ABB-B3A2-42EF-95EA-43E29D02EDBA}" destId="{1FEB44E3-E432-46C9-B7D6-AB7E3BF2B208}" srcOrd="5" destOrd="0" presId="urn:microsoft.com/office/officeart/2005/8/layout/bProcess3"/>
    <dgm:cxn modelId="{694809F6-1AE5-4E56-87FB-3E885001D088}" type="presParOf" srcId="{1FEB44E3-E432-46C9-B7D6-AB7E3BF2B208}" destId="{33AD3192-51FE-4826-8D19-89C4BEF21FEE}" srcOrd="0" destOrd="0" presId="urn:microsoft.com/office/officeart/2005/8/layout/bProcess3"/>
    <dgm:cxn modelId="{A3B5DED5-02D0-4BEE-AB87-B13E75B0BCE3}" type="presParOf" srcId="{ED634ABB-B3A2-42EF-95EA-43E29D02EDBA}" destId="{88608001-62A6-412A-9D31-D9418F74DF93}" srcOrd="6" destOrd="0" presId="urn:microsoft.com/office/officeart/2005/8/layout/bProcess3"/>
    <dgm:cxn modelId="{20E186E7-C3DE-4DD4-9FE4-32D1A62C14BF}" type="presParOf" srcId="{ED634ABB-B3A2-42EF-95EA-43E29D02EDBA}" destId="{DA70CDD1-D823-441B-8842-2E86A8E3DCAA}" srcOrd="7" destOrd="0" presId="urn:microsoft.com/office/officeart/2005/8/layout/bProcess3"/>
    <dgm:cxn modelId="{DB659E72-B200-4F4F-8717-668610483C13}" type="presParOf" srcId="{DA70CDD1-D823-441B-8842-2E86A8E3DCAA}" destId="{1F319FE1-7769-48D7-AB61-6BA4E53E8AD3}" srcOrd="0" destOrd="0" presId="urn:microsoft.com/office/officeart/2005/8/layout/bProcess3"/>
    <dgm:cxn modelId="{51D9B41C-3833-4744-913E-C5C1B206ECBC}" type="presParOf" srcId="{ED634ABB-B3A2-42EF-95EA-43E29D02EDBA}" destId="{32E6C0CB-4F64-406D-A12D-EFD63F19470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CB2DA0-DB10-44AE-B03A-1256269705FD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AR"/>
        </a:p>
      </dgm:t>
    </dgm:pt>
    <dgm:pt modelId="{D117B739-8D77-4220-B2AB-59A5D2DB597E}">
      <dgm:prSet/>
      <dgm:spPr/>
      <dgm:t>
        <a:bodyPr/>
        <a:lstStyle/>
        <a:p>
          <a:pPr rtl="0"/>
          <a:r>
            <a:rPr lang="es-AR" b="1" dirty="0" smtClean="0"/>
            <a:t>GÉNERO</a:t>
          </a:r>
          <a:endParaRPr lang="es-AR" b="1" dirty="0"/>
        </a:p>
      </dgm:t>
    </dgm:pt>
    <dgm:pt modelId="{7EB69D4D-4F9B-46DB-B00F-EAE559B84609}" type="parTrans" cxnId="{ACE414C0-54EE-445C-96F0-B321EC101236}">
      <dgm:prSet/>
      <dgm:spPr/>
      <dgm:t>
        <a:bodyPr/>
        <a:lstStyle/>
        <a:p>
          <a:endParaRPr lang="es-AR"/>
        </a:p>
      </dgm:t>
    </dgm:pt>
    <dgm:pt modelId="{98EE2503-9A7E-4808-80F7-97F55DB690A6}" type="sibTrans" cxnId="{ACE414C0-54EE-445C-96F0-B321EC101236}">
      <dgm:prSet/>
      <dgm:spPr/>
      <dgm:t>
        <a:bodyPr/>
        <a:lstStyle/>
        <a:p>
          <a:endParaRPr lang="es-AR"/>
        </a:p>
      </dgm:t>
    </dgm:pt>
    <dgm:pt modelId="{32C14D4A-BB4A-4677-9108-4B7EA00B8E71}">
      <dgm:prSet custT="1"/>
      <dgm:spPr/>
      <dgm:t>
        <a:bodyPr/>
        <a:lstStyle/>
        <a:p>
          <a:pPr rtl="0"/>
          <a:r>
            <a:rPr lang="es-AR" sz="2800" dirty="0" smtClean="0"/>
            <a:t>MASCULINO     </a:t>
          </a:r>
          <a:r>
            <a:rPr lang="es-AR" sz="2800" b="1" dirty="0" smtClean="0"/>
            <a:t>30%</a:t>
          </a:r>
          <a:endParaRPr lang="es-AR" sz="2800" b="1" dirty="0"/>
        </a:p>
      </dgm:t>
    </dgm:pt>
    <dgm:pt modelId="{1E8B23C8-C470-48E1-AB98-E7F347330F1A}" type="parTrans" cxnId="{0A404D1F-88B0-441F-8FDB-7921A1B3476B}">
      <dgm:prSet/>
      <dgm:spPr/>
      <dgm:t>
        <a:bodyPr/>
        <a:lstStyle/>
        <a:p>
          <a:endParaRPr lang="es-AR"/>
        </a:p>
      </dgm:t>
    </dgm:pt>
    <dgm:pt modelId="{59915802-7CC2-41FB-AA35-5E5B6E7A9B74}" type="sibTrans" cxnId="{0A404D1F-88B0-441F-8FDB-7921A1B3476B}">
      <dgm:prSet/>
      <dgm:spPr/>
      <dgm:t>
        <a:bodyPr/>
        <a:lstStyle/>
        <a:p>
          <a:endParaRPr lang="es-AR"/>
        </a:p>
      </dgm:t>
    </dgm:pt>
    <dgm:pt modelId="{D57B03D1-B91B-4A68-9927-3AD649713B0C}">
      <dgm:prSet custT="1"/>
      <dgm:spPr/>
      <dgm:t>
        <a:bodyPr/>
        <a:lstStyle/>
        <a:p>
          <a:pPr rtl="0"/>
          <a:r>
            <a:rPr lang="es-AR" sz="2800" dirty="0" smtClean="0"/>
            <a:t>FEMENINO        </a:t>
          </a:r>
          <a:r>
            <a:rPr lang="es-AR" sz="2800" b="1" dirty="0" smtClean="0"/>
            <a:t>70%</a:t>
          </a:r>
          <a:endParaRPr lang="es-AR" sz="2800" b="1" dirty="0"/>
        </a:p>
      </dgm:t>
    </dgm:pt>
    <dgm:pt modelId="{1BE1C114-0A37-40F7-8F03-0DF9043EAA2B}" type="parTrans" cxnId="{581EB1D4-6D50-4431-826D-AC88E50BB1E0}">
      <dgm:prSet/>
      <dgm:spPr/>
      <dgm:t>
        <a:bodyPr/>
        <a:lstStyle/>
        <a:p>
          <a:endParaRPr lang="es-AR"/>
        </a:p>
      </dgm:t>
    </dgm:pt>
    <dgm:pt modelId="{A4AC91DE-A1AF-4E87-AA6F-972787E20A23}" type="sibTrans" cxnId="{581EB1D4-6D50-4431-826D-AC88E50BB1E0}">
      <dgm:prSet/>
      <dgm:spPr/>
      <dgm:t>
        <a:bodyPr/>
        <a:lstStyle/>
        <a:p>
          <a:endParaRPr lang="es-AR"/>
        </a:p>
      </dgm:t>
    </dgm:pt>
    <dgm:pt modelId="{478B0B59-BC96-4C26-8699-36A059F64565}" type="pres">
      <dgm:prSet presAssocID="{9DCB2DA0-DB10-44AE-B03A-1256269705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8F97013-CCB1-4570-B3B0-C4F22A14268A}" type="pres">
      <dgm:prSet presAssocID="{D117B739-8D77-4220-B2AB-59A5D2DB597E}" presName="circle1" presStyleLbl="node1" presStyleIdx="0" presStyleCnt="3"/>
      <dgm:spPr/>
    </dgm:pt>
    <dgm:pt modelId="{5A03D80B-1A58-4366-A27F-EEC25129FAF5}" type="pres">
      <dgm:prSet presAssocID="{D117B739-8D77-4220-B2AB-59A5D2DB597E}" presName="space" presStyleCnt="0"/>
      <dgm:spPr/>
    </dgm:pt>
    <dgm:pt modelId="{97025406-27B9-4C22-B954-54F84FC1842B}" type="pres">
      <dgm:prSet presAssocID="{D117B739-8D77-4220-B2AB-59A5D2DB597E}" presName="rect1" presStyleLbl="alignAcc1" presStyleIdx="0" presStyleCnt="3"/>
      <dgm:spPr/>
      <dgm:t>
        <a:bodyPr/>
        <a:lstStyle/>
        <a:p>
          <a:endParaRPr lang="es-AR"/>
        </a:p>
      </dgm:t>
    </dgm:pt>
    <dgm:pt modelId="{2C65D219-2BD0-4AC1-8E85-11DF22B8AED2}" type="pres">
      <dgm:prSet presAssocID="{32C14D4A-BB4A-4677-9108-4B7EA00B8E71}" presName="vertSpace2" presStyleLbl="node1" presStyleIdx="0" presStyleCnt="3"/>
      <dgm:spPr/>
    </dgm:pt>
    <dgm:pt modelId="{3B0E099E-F027-45B0-A410-F19FB2937AF1}" type="pres">
      <dgm:prSet presAssocID="{32C14D4A-BB4A-4677-9108-4B7EA00B8E71}" presName="circle2" presStyleLbl="node1" presStyleIdx="1" presStyleCnt="3"/>
      <dgm:spPr/>
    </dgm:pt>
    <dgm:pt modelId="{F5C44C83-0059-45E0-BF3F-E8EDE0708ACE}" type="pres">
      <dgm:prSet presAssocID="{32C14D4A-BB4A-4677-9108-4B7EA00B8E71}" presName="rect2" presStyleLbl="alignAcc1" presStyleIdx="1" presStyleCnt="3"/>
      <dgm:spPr/>
      <dgm:t>
        <a:bodyPr/>
        <a:lstStyle/>
        <a:p>
          <a:endParaRPr lang="es-AR"/>
        </a:p>
      </dgm:t>
    </dgm:pt>
    <dgm:pt modelId="{F5CC79DB-0FB0-41D4-9A85-007AD24BBF91}" type="pres">
      <dgm:prSet presAssocID="{D57B03D1-B91B-4A68-9927-3AD649713B0C}" presName="vertSpace3" presStyleLbl="node1" presStyleIdx="1" presStyleCnt="3"/>
      <dgm:spPr/>
    </dgm:pt>
    <dgm:pt modelId="{D700AB58-4598-400B-BB85-03EA7F8A1F5B}" type="pres">
      <dgm:prSet presAssocID="{D57B03D1-B91B-4A68-9927-3AD649713B0C}" presName="circle3" presStyleLbl="node1" presStyleIdx="2" presStyleCnt="3"/>
      <dgm:spPr/>
    </dgm:pt>
    <dgm:pt modelId="{300E7043-AEB6-4367-AA38-BDCA3153DE22}" type="pres">
      <dgm:prSet presAssocID="{D57B03D1-B91B-4A68-9927-3AD649713B0C}" presName="rect3" presStyleLbl="alignAcc1" presStyleIdx="2" presStyleCnt="3"/>
      <dgm:spPr/>
      <dgm:t>
        <a:bodyPr/>
        <a:lstStyle/>
        <a:p>
          <a:endParaRPr lang="es-AR"/>
        </a:p>
      </dgm:t>
    </dgm:pt>
    <dgm:pt modelId="{32D380E9-6F5D-4DCE-AE53-F290DB23A46F}" type="pres">
      <dgm:prSet presAssocID="{D117B739-8D77-4220-B2AB-59A5D2DB597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4C44B85-F3FF-4DF4-A80F-FB4A6669DFA4}" type="pres">
      <dgm:prSet presAssocID="{32C14D4A-BB4A-4677-9108-4B7EA00B8E7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B85C0D-98BF-4871-9B89-77C2A115D35D}" type="pres">
      <dgm:prSet presAssocID="{D57B03D1-B91B-4A68-9927-3AD649713B0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CE414C0-54EE-445C-96F0-B321EC101236}" srcId="{9DCB2DA0-DB10-44AE-B03A-1256269705FD}" destId="{D117B739-8D77-4220-B2AB-59A5D2DB597E}" srcOrd="0" destOrd="0" parTransId="{7EB69D4D-4F9B-46DB-B00F-EAE559B84609}" sibTransId="{98EE2503-9A7E-4808-80F7-97F55DB690A6}"/>
    <dgm:cxn modelId="{A4B8550C-9550-41A8-AC4F-759B62070E0F}" type="presOf" srcId="{D57B03D1-B91B-4A68-9927-3AD649713B0C}" destId="{F6B85C0D-98BF-4871-9B89-77C2A115D35D}" srcOrd="1" destOrd="0" presId="urn:microsoft.com/office/officeart/2005/8/layout/target3"/>
    <dgm:cxn modelId="{0A404D1F-88B0-441F-8FDB-7921A1B3476B}" srcId="{9DCB2DA0-DB10-44AE-B03A-1256269705FD}" destId="{32C14D4A-BB4A-4677-9108-4B7EA00B8E71}" srcOrd="1" destOrd="0" parTransId="{1E8B23C8-C470-48E1-AB98-E7F347330F1A}" sibTransId="{59915802-7CC2-41FB-AA35-5E5B6E7A9B74}"/>
    <dgm:cxn modelId="{79F91E6F-15DF-42BC-9B6D-F1F08928C245}" type="presOf" srcId="{9DCB2DA0-DB10-44AE-B03A-1256269705FD}" destId="{478B0B59-BC96-4C26-8699-36A059F64565}" srcOrd="0" destOrd="0" presId="urn:microsoft.com/office/officeart/2005/8/layout/target3"/>
    <dgm:cxn modelId="{751C5A1D-03B5-4FBF-9BF8-E2034AF88873}" type="presOf" srcId="{32C14D4A-BB4A-4677-9108-4B7EA00B8E71}" destId="{F5C44C83-0059-45E0-BF3F-E8EDE0708ACE}" srcOrd="0" destOrd="0" presId="urn:microsoft.com/office/officeart/2005/8/layout/target3"/>
    <dgm:cxn modelId="{B1D5FC91-74EB-428E-BDC0-2C9EAD3718B0}" type="presOf" srcId="{D57B03D1-B91B-4A68-9927-3AD649713B0C}" destId="{300E7043-AEB6-4367-AA38-BDCA3153DE22}" srcOrd="0" destOrd="0" presId="urn:microsoft.com/office/officeart/2005/8/layout/target3"/>
    <dgm:cxn modelId="{2A581B30-150D-4E7E-9C19-BAA3D669DA14}" type="presOf" srcId="{D117B739-8D77-4220-B2AB-59A5D2DB597E}" destId="{32D380E9-6F5D-4DCE-AE53-F290DB23A46F}" srcOrd="1" destOrd="0" presId="urn:microsoft.com/office/officeart/2005/8/layout/target3"/>
    <dgm:cxn modelId="{581EB1D4-6D50-4431-826D-AC88E50BB1E0}" srcId="{9DCB2DA0-DB10-44AE-B03A-1256269705FD}" destId="{D57B03D1-B91B-4A68-9927-3AD649713B0C}" srcOrd="2" destOrd="0" parTransId="{1BE1C114-0A37-40F7-8F03-0DF9043EAA2B}" sibTransId="{A4AC91DE-A1AF-4E87-AA6F-972787E20A23}"/>
    <dgm:cxn modelId="{59F410C7-0608-4988-A61D-4F41C4D1E24C}" type="presOf" srcId="{32C14D4A-BB4A-4677-9108-4B7EA00B8E71}" destId="{44C44B85-F3FF-4DF4-A80F-FB4A6669DFA4}" srcOrd="1" destOrd="0" presId="urn:microsoft.com/office/officeart/2005/8/layout/target3"/>
    <dgm:cxn modelId="{658F92EE-127B-4AF7-AA12-00DEEC43DF15}" type="presOf" srcId="{D117B739-8D77-4220-B2AB-59A5D2DB597E}" destId="{97025406-27B9-4C22-B954-54F84FC1842B}" srcOrd="0" destOrd="0" presId="urn:microsoft.com/office/officeart/2005/8/layout/target3"/>
    <dgm:cxn modelId="{8C062595-1F3F-4761-9294-FC3A84ADFB8B}" type="presParOf" srcId="{478B0B59-BC96-4C26-8699-36A059F64565}" destId="{D8F97013-CCB1-4570-B3B0-C4F22A14268A}" srcOrd="0" destOrd="0" presId="urn:microsoft.com/office/officeart/2005/8/layout/target3"/>
    <dgm:cxn modelId="{7886B4DF-A009-4326-8E68-F1EB1BA5AF87}" type="presParOf" srcId="{478B0B59-BC96-4C26-8699-36A059F64565}" destId="{5A03D80B-1A58-4366-A27F-EEC25129FAF5}" srcOrd="1" destOrd="0" presId="urn:microsoft.com/office/officeart/2005/8/layout/target3"/>
    <dgm:cxn modelId="{9E223398-CEE6-4FC8-8EF5-86A1B88C7AA7}" type="presParOf" srcId="{478B0B59-BC96-4C26-8699-36A059F64565}" destId="{97025406-27B9-4C22-B954-54F84FC1842B}" srcOrd="2" destOrd="0" presId="urn:microsoft.com/office/officeart/2005/8/layout/target3"/>
    <dgm:cxn modelId="{43265471-7355-440B-BEFF-F4F900041685}" type="presParOf" srcId="{478B0B59-BC96-4C26-8699-36A059F64565}" destId="{2C65D219-2BD0-4AC1-8E85-11DF22B8AED2}" srcOrd="3" destOrd="0" presId="urn:microsoft.com/office/officeart/2005/8/layout/target3"/>
    <dgm:cxn modelId="{A6C5A560-0488-49E6-B963-92C0D2E7080F}" type="presParOf" srcId="{478B0B59-BC96-4C26-8699-36A059F64565}" destId="{3B0E099E-F027-45B0-A410-F19FB2937AF1}" srcOrd="4" destOrd="0" presId="urn:microsoft.com/office/officeart/2005/8/layout/target3"/>
    <dgm:cxn modelId="{57683AD1-0DD3-4A0B-98BA-224F1CECF8DD}" type="presParOf" srcId="{478B0B59-BC96-4C26-8699-36A059F64565}" destId="{F5C44C83-0059-45E0-BF3F-E8EDE0708ACE}" srcOrd="5" destOrd="0" presId="urn:microsoft.com/office/officeart/2005/8/layout/target3"/>
    <dgm:cxn modelId="{13365872-56AB-4F98-A6E8-17C4D2217447}" type="presParOf" srcId="{478B0B59-BC96-4C26-8699-36A059F64565}" destId="{F5CC79DB-0FB0-41D4-9A85-007AD24BBF91}" srcOrd="6" destOrd="0" presId="urn:microsoft.com/office/officeart/2005/8/layout/target3"/>
    <dgm:cxn modelId="{571BD179-E9A1-42AD-9913-3F601466C33C}" type="presParOf" srcId="{478B0B59-BC96-4C26-8699-36A059F64565}" destId="{D700AB58-4598-400B-BB85-03EA7F8A1F5B}" srcOrd="7" destOrd="0" presId="urn:microsoft.com/office/officeart/2005/8/layout/target3"/>
    <dgm:cxn modelId="{B7656F60-895F-4B7E-85B8-9F0B22B2E5BF}" type="presParOf" srcId="{478B0B59-BC96-4C26-8699-36A059F64565}" destId="{300E7043-AEB6-4367-AA38-BDCA3153DE22}" srcOrd="8" destOrd="0" presId="urn:microsoft.com/office/officeart/2005/8/layout/target3"/>
    <dgm:cxn modelId="{91E98866-2EB2-45BE-8FFC-B2133780E56F}" type="presParOf" srcId="{478B0B59-BC96-4C26-8699-36A059F64565}" destId="{32D380E9-6F5D-4DCE-AE53-F290DB23A46F}" srcOrd="9" destOrd="0" presId="urn:microsoft.com/office/officeart/2005/8/layout/target3"/>
    <dgm:cxn modelId="{3A461425-5F61-42C2-924C-C1C83790E69A}" type="presParOf" srcId="{478B0B59-BC96-4C26-8699-36A059F64565}" destId="{44C44B85-F3FF-4DF4-A80F-FB4A6669DFA4}" srcOrd="10" destOrd="0" presId="urn:microsoft.com/office/officeart/2005/8/layout/target3"/>
    <dgm:cxn modelId="{9E43F549-0331-4B4A-8612-364C9F830BD4}" type="presParOf" srcId="{478B0B59-BC96-4C26-8699-36A059F64565}" destId="{F6B85C0D-98BF-4871-9B89-77C2A115D35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D75789-F6F3-4D43-A055-81FB443BBAD6}" type="doc">
      <dgm:prSet loTypeId="urn:microsoft.com/office/officeart/2005/8/layout/target3" loCatId="relationship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s-AR"/>
        </a:p>
      </dgm:t>
    </dgm:pt>
    <dgm:pt modelId="{9D700723-B1AC-428F-8AB2-CAB102C57715}">
      <dgm:prSet custT="1"/>
      <dgm:spPr/>
      <dgm:t>
        <a:bodyPr/>
        <a:lstStyle/>
        <a:p>
          <a:pPr rtl="0"/>
          <a:r>
            <a:rPr lang="es-AR" sz="2800" b="1" dirty="0" smtClean="0"/>
            <a:t>EDAD</a:t>
          </a:r>
          <a:endParaRPr lang="es-AR" sz="2800" b="1" dirty="0"/>
        </a:p>
      </dgm:t>
    </dgm:pt>
    <dgm:pt modelId="{E91B8E16-DE70-42FC-A921-45BA891949AB}" type="parTrans" cxnId="{368A26A8-CC5A-4FF2-ACF6-6E121286AE97}">
      <dgm:prSet/>
      <dgm:spPr/>
      <dgm:t>
        <a:bodyPr/>
        <a:lstStyle/>
        <a:p>
          <a:endParaRPr lang="es-AR"/>
        </a:p>
      </dgm:t>
    </dgm:pt>
    <dgm:pt modelId="{E4C5F239-4246-4AF6-AC0B-85F0E3CD3E2E}" type="sibTrans" cxnId="{368A26A8-CC5A-4FF2-ACF6-6E121286AE97}">
      <dgm:prSet/>
      <dgm:spPr/>
      <dgm:t>
        <a:bodyPr/>
        <a:lstStyle/>
        <a:p>
          <a:endParaRPr lang="es-AR"/>
        </a:p>
      </dgm:t>
    </dgm:pt>
    <dgm:pt modelId="{4F3D26D3-1635-4C28-A7E1-CCAAEB46B9E8}">
      <dgm:prSet/>
      <dgm:spPr/>
      <dgm:t>
        <a:bodyPr/>
        <a:lstStyle/>
        <a:p>
          <a:pPr rtl="0"/>
          <a:r>
            <a:rPr lang="es-AR" dirty="0" smtClean="0"/>
            <a:t>DE 18 A 20 AÑOS        </a:t>
          </a:r>
          <a:r>
            <a:rPr lang="es-AR" b="1" dirty="0" smtClean="0"/>
            <a:t>30%</a:t>
          </a:r>
          <a:endParaRPr lang="es-AR" b="1" dirty="0"/>
        </a:p>
      </dgm:t>
    </dgm:pt>
    <dgm:pt modelId="{2E7E14E2-FF63-466D-90C6-BF1FAD692D93}" type="parTrans" cxnId="{F5A795E4-F460-4241-BD2E-E8D26953EFEB}">
      <dgm:prSet/>
      <dgm:spPr/>
      <dgm:t>
        <a:bodyPr/>
        <a:lstStyle/>
        <a:p>
          <a:endParaRPr lang="es-AR"/>
        </a:p>
      </dgm:t>
    </dgm:pt>
    <dgm:pt modelId="{46972AB2-BC49-4899-9C59-256FB85AD50C}" type="sibTrans" cxnId="{F5A795E4-F460-4241-BD2E-E8D26953EFEB}">
      <dgm:prSet/>
      <dgm:spPr/>
      <dgm:t>
        <a:bodyPr/>
        <a:lstStyle/>
        <a:p>
          <a:endParaRPr lang="es-AR"/>
        </a:p>
      </dgm:t>
    </dgm:pt>
    <dgm:pt modelId="{682A8C94-30C5-45F6-B874-1440227CD1AA}">
      <dgm:prSet/>
      <dgm:spPr/>
      <dgm:t>
        <a:bodyPr/>
        <a:lstStyle/>
        <a:p>
          <a:pPr rtl="0"/>
          <a:r>
            <a:rPr lang="es-AR" dirty="0" smtClean="0"/>
            <a:t>DE 21 A 30 AÑOS        </a:t>
          </a:r>
          <a:r>
            <a:rPr lang="es-AR" b="1" dirty="0" smtClean="0"/>
            <a:t>46%</a:t>
          </a:r>
          <a:endParaRPr lang="es-AR" b="1" dirty="0"/>
        </a:p>
      </dgm:t>
    </dgm:pt>
    <dgm:pt modelId="{B6D11887-C60F-4F7E-98E6-A8BA92A82093}" type="parTrans" cxnId="{2E7A1F9B-DA91-4A64-83DB-88D806A7E627}">
      <dgm:prSet/>
      <dgm:spPr/>
      <dgm:t>
        <a:bodyPr/>
        <a:lstStyle/>
        <a:p>
          <a:endParaRPr lang="es-AR"/>
        </a:p>
      </dgm:t>
    </dgm:pt>
    <dgm:pt modelId="{80A2BBD9-D9D4-439A-865E-7BCB9684344D}" type="sibTrans" cxnId="{2E7A1F9B-DA91-4A64-83DB-88D806A7E627}">
      <dgm:prSet/>
      <dgm:spPr/>
      <dgm:t>
        <a:bodyPr/>
        <a:lstStyle/>
        <a:p>
          <a:endParaRPr lang="es-AR"/>
        </a:p>
      </dgm:t>
    </dgm:pt>
    <dgm:pt modelId="{6EB9F780-EAB0-49B3-9133-685F4214FDF1}">
      <dgm:prSet/>
      <dgm:spPr/>
      <dgm:t>
        <a:bodyPr/>
        <a:lstStyle/>
        <a:p>
          <a:pPr rtl="0"/>
          <a:r>
            <a:rPr lang="es-AR" dirty="0" smtClean="0"/>
            <a:t>DE MÁS DE 31 AÑOS    </a:t>
          </a:r>
          <a:r>
            <a:rPr lang="es-AR" b="1" dirty="0" smtClean="0"/>
            <a:t>24%</a:t>
          </a:r>
          <a:endParaRPr lang="es-AR" b="1" dirty="0"/>
        </a:p>
      </dgm:t>
    </dgm:pt>
    <dgm:pt modelId="{1D7AFE00-1B6D-444A-B5BB-D1FF042DEB9F}" type="parTrans" cxnId="{DEE1AAD0-4B42-40B9-BBC5-C780F7157AF6}">
      <dgm:prSet/>
      <dgm:spPr/>
      <dgm:t>
        <a:bodyPr/>
        <a:lstStyle/>
        <a:p>
          <a:endParaRPr lang="es-AR"/>
        </a:p>
      </dgm:t>
    </dgm:pt>
    <dgm:pt modelId="{AA56922D-5088-41CB-8AF7-1477BBBC9BFF}" type="sibTrans" cxnId="{DEE1AAD0-4B42-40B9-BBC5-C780F7157AF6}">
      <dgm:prSet/>
      <dgm:spPr/>
      <dgm:t>
        <a:bodyPr/>
        <a:lstStyle/>
        <a:p>
          <a:endParaRPr lang="es-AR"/>
        </a:p>
      </dgm:t>
    </dgm:pt>
    <dgm:pt modelId="{6763175C-0CCF-4F66-A2B5-64E1E1E92F4B}" type="pres">
      <dgm:prSet presAssocID="{21D75789-F6F3-4D43-A055-81FB443BBAD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2782DEC-F7DA-4F64-A314-876696F0A4C4}" type="pres">
      <dgm:prSet presAssocID="{9D700723-B1AC-428F-8AB2-CAB102C57715}" presName="circle1" presStyleLbl="node1" presStyleIdx="0" presStyleCnt="4"/>
      <dgm:spPr/>
    </dgm:pt>
    <dgm:pt modelId="{A111CDAE-6907-4A23-AD89-2CB6BA27925E}" type="pres">
      <dgm:prSet presAssocID="{9D700723-B1AC-428F-8AB2-CAB102C57715}" presName="space" presStyleCnt="0"/>
      <dgm:spPr/>
    </dgm:pt>
    <dgm:pt modelId="{6C8AEE10-22C0-4D5E-82C1-4757B3B51232}" type="pres">
      <dgm:prSet presAssocID="{9D700723-B1AC-428F-8AB2-CAB102C57715}" presName="rect1" presStyleLbl="alignAcc1" presStyleIdx="0" presStyleCnt="4"/>
      <dgm:spPr/>
      <dgm:t>
        <a:bodyPr/>
        <a:lstStyle/>
        <a:p>
          <a:endParaRPr lang="es-AR"/>
        </a:p>
      </dgm:t>
    </dgm:pt>
    <dgm:pt modelId="{77F29A30-449D-4C65-AE41-25506AC4D90F}" type="pres">
      <dgm:prSet presAssocID="{4F3D26D3-1635-4C28-A7E1-CCAAEB46B9E8}" presName="vertSpace2" presStyleLbl="node1" presStyleIdx="0" presStyleCnt="4"/>
      <dgm:spPr/>
    </dgm:pt>
    <dgm:pt modelId="{FB22127B-D132-41C9-8507-61CEF8FA8202}" type="pres">
      <dgm:prSet presAssocID="{4F3D26D3-1635-4C28-A7E1-CCAAEB46B9E8}" presName="circle2" presStyleLbl="node1" presStyleIdx="1" presStyleCnt="4"/>
      <dgm:spPr/>
    </dgm:pt>
    <dgm:pt modelId="{AB1BC5C4-B4E1-4363-AFDF-03A2D78B297B}" type="pres">
      <dgm:prSet presAssocID="{4F3D26D3-1635-4C28-A7E1-CCAAEB46B9E8}" presName="rect2" presStyleLbl="alignAcc1" presStyleIdx="1" presStyleCnt="4" custLinFactY="18410" custLinFactNeighborX="344" custLinFactNeighborY="100000"/>
      <dgm:spPr/>
      <dgm:t>
        <a:bodyPr/>
        <a:lstStyle/>
        <a:p>
          <a:endParaRPr lang="es-AR"/>
        </a:p>
      </dgm:t>
    </dgm:pt>
    <dgm:pt modelId="{EA28D2C2-94DA-4B68-B8CD-5E11AFEA9AE6}" type="pres">
      <dgm:prSet presAssocID="{682A8C94-30C5-45F6-B874-1440227CD1AA}" presName="vertSpace3" presStyleLbl="node1" presStyleIdx="1" presStyleCnt="4"/>
      <dgm:spPr/>
    </dgm:pt>
    <dgm:pt modelId="{6A9F7A05-A64B-4F55-A5AE-8AE9CC994DD2}" type="pres">
      <dgm:prSet presAssocID="{682A8C94-30C5-45F6-B874-1440227CD1AA}" presName="circle3" presStyleLbl="node1" presStyleIdx="2" presStyleCnt="4"/>
      <dgm:spPr/>
    </dgm:pt>
    <dgm:pt modelId="{C97CDE24-FE84-42F0-B205-CD894463C7A1}" type="pres">
      <dgm:prSet presAssocID="{682A8C94-30C5-45F6-B874-1440227CD1AA}" presName="rect3" presStyleLbl="alignAcc1" presStyleIdx="2" presStyleCnt="4"/>
      <dgm:spPr/>
      <dgm:t>
        <a:bodyPr/>
        <a:lstStyle/>
        <a:p>
          <a:endParaRPr lang="es-AR"/>
        </a:p>
      </dgm:t>
    </dgm:pt>
    <dgm:pt modelId="{C78FADA6-51FF-4685-A731-BE465D1357A1}" type="pres">
      <dgm:prSet presAssocID="{6EB9F780-EAB0-49B3-9133-685F4214FDF1}" presName="vertSpace4" presStyleLbl="node1" presStyleIdx="2" presStyleCnt="4"/>
      <dgm:spPr/>
    </dgm:pt>
    <dgm:pt modelId="{3EDC4C7A-787D-4FCC-8ABB-8A2F10512291}" type="pres">
      <dgm:prSet presAssocID="{6EB9F780-EAB0-49B3-9133-685F4214FDF1}" presName="circle4" presStyleLbl="node1" presStyleIdx="3" presStyleCnt="4"/>
      <dgm:spPr/>
    </dgm:pt>
    <dgm:pt modelId="{C94ACB1F-52A3-4D6B-957E-19379870E571}" type="pres">
      <dgm:prSet presAssocID="{6EB9F780-EAB0-49B3-9133-685F4214FDF1}" presName="rect4" presStyleLbl="alignAcc1" presStyleIdx="3" presStyleCnt="4"/>
      <dgm:spPr/>
      <dgm:t>
        <a:bodyPr/>
        <a:lstStyle/>
        <a:p>
          <a:endParaRPr lang="es-AR"/>
        </a:p>
      </dgm:t>
    </dgm:pt>
    <dgm:pt modelId="{207D3E43-2904-4DD7-BFE1-B0B086BF8F37}" type="pres">
      <dgm:prSet presAssocID="{9D700723-B1AC-428F-8AB2-CAB102C5771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7C2193-CFD1-4CEC-B50E-76BE06B8F481}" type="pres">
      <dgm:prSet presAssocID="{4F3D26D3-1635-4C28-A7E1-CCAAEB46B9E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4D2794-390C-4B73-81A3-3FC71AE116EC}" type="pres">
      <dgm:prSet presAssocID="{682A8C94-30C5-45F6-B874-1440227CD1A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5B944E-1F3C-4E88-8BAC-826277936939}" type="pres">
      <dgm:prSet presAssocID="{6EB9F780-EAB0-49B3-9133-685F4214FDF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F53C6D7-F6A6-48BA-A1CA-5F9C2B5A2802}" type="presOf" srcId="{21D75789-F6F3-4D43-A055-81FB443BBAD6}" destId="{6763175C-0CCF-4F66-A2B5-64E1E1E92F4B}" srcOrd="0" destOrd="0" presId="urn:microsoft.com/office/officeart/2005/8/layout/target3"/>
    <dgm:cxn modelId="{368A26A8-CC5A-4FF2-ACF6-6E121286AE97}" srcId="{21D75789-F6F3-4D43-A055-81FB443BBAD6}" destId="{9D700723-B1AC-428F-8AB2-CAB102C57715}" srcOrd="0" destOrd="0" parTransId="{E91B8E16-DE70-42FC-A921-45BA891949AB}" sibTransId="{E4C5F239-4246-4AF6-AC0B-85F0E3CD3E2E}"/>
    <dgm:cxn modelId="{B6A53C01-5939-4131-9811-4DF962672A69}" type="presOf" srcId="{4F3D26D3-1635-4C28-A7E1-CCAAEB46B9E8}" destId="{347C2193-CFD1-4CEC-B50E-76BE06B8F481}" srcOrd="1" destOrd="0" presId="urn:microsoft.com/office/officeart/2005/8/layout/target3"/>
    <dgm:cxn modelId="{BCBE6F69-08EC-4754-8A07-4EA28BD16FE8}" type="presOf" srcId="{9D700723-B1AC-428F-8AB2-CAB102C57715}" destId="{6C8AEE10-22C0-4D5E-82C1-4757B3B51232}" srcOrd="0" destOrd="0" presId="urn:microsoft.com/office/officeart/2005/8/layout/target3"/>
    <dgm:cxn modelId="{065A39E8-AA6A-44AA-8E08-A9D1B989ABA4}" type="presOf" srcId="{682A8C94-30C5-45F6-B874-1440227CD1AA}" destId="{204D2794-390C-4B73-81A3-3FC71AE116EC}" srcOrd="1" destOrd="0" presId="urn:microsoft.com/office/officeart/2005/8/layout/target3"/>
    <dgm:cxn modelId="{7FD5A724-54D7-4BF2-BAF2-16267F8D0AE9}" type="presOf" srcId="{6EB9F780-EAB0-49B3-9133-685F4214FDF1}" destId="{8F5B944E-1F3C-4E88-8BAC-826277936939}" srcOrd="1" destOrd="0" presId="urn:microsoft.com/office/officeart/2005/8/layout/target3"/>
    <dgm:cxn modelId="{E0C8528F-273F-4FE4-BF55-01C1BC2978CA}" type="presOf" srcId="{682A8C94-30C5-45F6-B874-1440227CD1AA}" destId="{C97CDE24-FE84-42F0-B205-CD894463C7A1}" srcOrd="0" destOrd="0" presId="urn:microsoft.com/office/officeart/2005/8/layout/target3"/>
    <dgm:cxn modelId="{B1E7FD19-ED15-47FA-B719-D9666B8CDA4A}" type="presOf" srcId="{6EB9F780-EAB0-49B3-9133-685F4214FDF1}" destId="{C94ACB1F-52A3-4D6B-957E-19379870E571}" srcOrd="0" destOrd="0" presId="urn:microsoft.com/office/officeart/2005/8/layout/target3"/>
    <dgm:cxn modelId="{F5A795E4-F460-4241-BD2E-E8D26953EFEB}" srcId="{21D75789-F6F3-4D43-A055-81FB443BBAD6}" destId="{4F3D26D3-1635-4C28-A7E1-CCAAEB46B9E8}" srcOrd="1" destOrd="0" parTransId="{2E7E14E2-FF63-466D-90C6-BF1FAD692D93}" sibTransId="{46972AB2-BC49-4899-9C59-256FB85AD50C}"/>
    <dgm:cxn modelId="{72AA0B2A-6AC9-49B5-8530-AC6C712AC0E0}" type="presOf" srcId="{9D700723-B1AC-428F-8AB2-CAB102C57715}" destId="{207D3E43-2904-4DD7-BFE1-B0B086BF8F37}" srcOrd="1" destOrd="0" presId="urn:microsoft.com/office/officeart/2005/8/layout/target3"/>
    <dgm:cxn modelId="{076B3C66-A2DF-4712-A0DD-123E1D09CFB7}" type="presOf" srcId="{4F3D26D3-1635-4C28-A7E1-CCAAEB46B9E8}" destId="{AB1BC5C4-B4E1-4363-AFDF-03A2D78B297B}" srcOrd="0" destOrd="0" presId="urn:microsoft.com/office/officeart/2005/8/layout/target3"/>
    <dgm:cxn modelId="{2E7A1F9B-DA91-4A64-83DB-88D806A7E627}" srcId="{21D75789-F6F3-4D43-A055-81FB443BBAD6}" destId="{682A8C94-30C5-45F6-B874-1440227CD1AA}" srcOrd="2" destOrd="0" parTransId="{B6D11887-C60F-4F7E-98E6-A8BA92A82093}" sibTransId="{80A2BBD9-D9D4-439A-865E-7BCB9684344D}"/>
    <dgm:cxn modelId="{DEE1AAD0-4B42-40B9-BBC5-C780F7157AF6}" srcId="{21D75789-F6F3-4D43-A055-81FB443BBAD6}" destId="{6EB9F780-EAB0-49B3-9133-685F4214FDF1}" srcOrd="3" destOrd="0" parTransId="{1D7AFE00-1B6D-444A-B5BB-D1FF042DEB9F}" sibTransId="{AA56922D-5088-41CB-8AF7-1477BBBC9BFF}"/>
    <dgm:cxn modelId="{AC6ED2F4-87A5-421F-8BCE-72D317CD6A9A}" type="presParOf" srcId="{6763175C-0CCF-4F66-A2B5-64E1E1E92F4B}" destId="{C2782DEC-F7DA-4F64-A314-876696F0A4C4}" srcOrd="0" destOrd="0" presId="urn:microsoft.com/office/officeart/2005/8/layout/target3"/>
    <dgm:cxn modelId="{236E9F5C-90CF-4685-8B07-B6448D91E07A}" type="presParOf" srcId="{6763175C-0CCF-4F66-A2B5-64E1E1E92F4B}" destId="{A111CDAE-6907-4A23-AD89-2CB6BA27925E}" srcOrd="1" destOrd="0" presId="urn:microsoft.com/office/officeart/2005/8/layout/target3"/>
    <dgm:cxn modelId="{080411F1-7855-41AD-BAF2-C9D3B44166BD}" type="presParOf" srcId="{6763175C-0CCF-4F66-A2B5-64E1E1E92F4B}" destId="{6C8AEE10-22C0-4D5E-82C1-4757B3B51232}" srcOrd="2" destOrd="0" presId="urn:microsoft.com/office/officeart/2005/8/layout/target3"/>
    <dgm:cxn modelId="{9286657C-E7D8-4BDD-B9AB-266EC789A5CD}" type="presParOf" srcId="{6763175C-0CCF-4F66-A2B5-64E1E1E92F4B}" destId="{77F29A30-449D-4C65-AE41-25506AC4D90F}" srcOrd="3" destOrd="0" presId="urn:microsoft.com/office/officeart/2005/8/layout/target3"/>
    <dgm:cxn modelId="{A91734F9-80B0-4AFE-825B-AF203116EBD2}" type="presParOf" srcId="{6763175C-0CCF-4F66-A2B5-64E1E1E92F4B}" destId="{FB22127B-D132-41C9-8507-61CEF8FA8202}" srcOrd="4" destOrd="0" presId="urn:microsoft.com/office/officeart/2005/8/layout/target3"/>
    <dgm:cxn modelId="{E892DA42-90D3-4ACF-9A0A-2632D2250750}" type="presParOf" srcId="{6763175C-0CCF-4F66-A2B5-64E1E1E92F4B}" destId="{AB1BC5C4-B4E1-4363-AFDF-03A2D78B297B}" srcOrd="5" destOrd="0" presId="urn:microsoft.com/office/officeart/2005/8/layout/target3"/>
    <dgm:cxn modelId="{DFD5850D-03E6-4BA3-9E67-A0169D14CFAF}" type="presParOf" srcId="{6763175C-0CCF-4F66-A2B5-64E1E1E92F4B}" destId="{EA28D2C2-94DA-4B68-B8CD-5E11AFEA9AE6}" srcOrd="6" destOrd="0" presId="urn:microsoft.com/office/officeart/2005/8/layout/target3"/>
    <dgm:cxn modelId="{E3A7B18E-5C7F-4992-BB62-A4FB7FCAFFB9}" type="presParOf" srcId="{6763175C-0CCF-4F66-A2B5-64E1E1E92F4B}" destId="{6A9F7A05-A64B-4F55-A5AE-8AE9CC994DD2}" srcOrd="7" destOrd="0" presId="urn:microsoft.com/office/officeart/2005/8/layout/target3"/>
    <dgm:cxn modelId="{D2E331D4-FC1E-440C-9595-58163B72665E}" type="presParOf" srcId="{6763175C-0CCF-4F66-A2B5-64E1E1E92F4B}" destId="{C97CDE24-FE84-42F0-B205-CD894463C7A1}" srcOrd="8" destOrd="0" presId="urn:microsoft.com/office/officeart/2005/8/layout/target3"/>
    <dgm:cxn modelId="{A0AF946E-F8E6-4656-8759-EFFF66767AB1}" type="presParOf" srcId="{6763175C-0CCF-4F66-A2B5-64E1E1E92F4B}" destId="{C78FADA6-51FF-4685-A731-BE465D1357A1}" srcOrd="9" destOrd="0" presId="urn:microsoft.com/office/officeart/2005/8/layout/target3"/>
    <dgm:cxn modelId="{B3527A76-7F71-4D98-B81C-07142DB725CF}" type="presParOf" srcId="{6763175C-0CCF-4F66-A2B5-64E1E1E92F4B}" destId="{3EDC4C7A-787D-4FCC-8ABB-8A2F10512291}" srcOrd="10" destOrd="0" presId="urn:microsoft.com/office/officeart/2005/8/layout/target3"/>
    <dgm:cxn modelId="{BD6BEF1F-1B54-458D-B168-51412AD1D2BB}" type="presParOf" srcId="{6763175C-0CCF-4F66-A2B5-64E1E1E92F4B}" destId="{C94ACB1F-52A3-4D6B-957E-19379870E571}" srcOrd="11" destOrd="0" presId="urn:microsoft.com/office/officeart/2005/8/layout/target3"/>
    <dgm:cxn modelId="{6058C542-0FDF-4934-8CC6-3B79C370D4C0}" type="presParOf" srcId="{6763175C-0CCF-4F66-A2B5-64E1E1E92F4B}" destId="{207D3E43-2904-4DD7-BFE1-B0B086BF8F37}" srcOrd="12" destOrd="0" presId="urn:microsoft.com/office/officeart/2005/8/layout/target3"/>
    <dgm:cxn modelId="{9086694B-0AB8-4963-938A-ECC8FB6DAC0B}" type="presParOf" srcId="{6763175C-0CCF-4F66-A2B5-64E1E1E92F4B}" destId="{347C2193-CFD1-4CEC-B50E-76BE06B8F481}" srcOrd="13" destOrd="0" presId="urn:microsoft.com/office/officeart/2005/8/layout/target3"/>
    <dgm:cxn modelId="{4B8CFA89-68EB-4D36-A7CC-91D90E6EB116}" type="presParOf" srcId="{6763175C-0CCF-4F66-A2B5-64E1E1E92F4B}" destId="{204D2794-390C-4B73-81A3-3FC71AE116EC}" srcOrd="14" destOrd="0" presId="urn:microsoft.com/office/officeart/2005/8/layout/target3"/>
    <dgm:cxn modelId="{F397FCB6-7872-4B11-9BBB-A97503614FF6}" type="presParOf" srcId="{6763175C-0CCF-4F66-A2B5-64E1E1E92F4B}" destId="{8F5B944E-1F3C-4E88-8BAC-82627793693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8571C4-FD87-4027-B455-F64FFB89872A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s-AR"/>
        </a:p>
      </dgm:t>
    </dgm:pt>
    <dgm:pt modelId="{AEE85D66-3E67-42E1-AB19-CBE812BDF5C0}">
      <dgm:prSet custT="1"/>
      <dgm:spPr/>
      <dgm:t>
        <a:bodyPr/>
        <a:lstStyle/>
        <a:p>
          <a:pPr rtl="0"/>
          <a:r>
            <a:rPr lang="es-AR" sz="2000" b="1" smtClean="0"/>
            <a:t>Comenzaron otros estudios                   85%</a:t>
          </a:r>
          <a:endParaRPr lang="es-AR" sz="2000" b="1"/>
        </a:p>
      </dgm:t>
    </dgm:pt>
    <dgm:pt modelId="{E60655A7-6F74-4DA5-97D1-57B56D685CE1}" type="parTrans" cxnId="{843675EC-3910-4DA2-B430-6C0ECC9EE0E5}">
      <dgm:prSet/>
      <dgm:spPr/>
      <dgm:t>
        <a:bodyPr/>
        <a:lstStyle/>
        <a:p>
          <a:endParaRPr lang="es-AR" sz="2000" b="1"/>
        </a:p>
      </dgm:t>
    </dgm:pt>
    <dgm:pt modelId="{78386650-A8AC-4C35-83F4-C8A8B8B163D0}" type="sibTrans" cxnId="{843675EC-3910-4DA2-B430-6C0ECC9EE0E5}">
      <dgm:prSet/>
      <dgm:spPr/>
      <dgm:t>
        <a:bodyPr/>
        <a:lstStyle/>
        <a:p>
          <a:endParaRPr lang="es-AR" sz="2000" b="1"/>
        </a:p>
      </dgm:t>
    </dgm:pt>
    <dgm:pt modelId="{85042633-551B-4536-9FB7-C40A1D6DB935}">
      <dgm:prSet custT="1"/>
      <dgm:spPr/>
      <dgm:t>
        <a:bodyPr/>
        <a:lstStyle/>
        <a:p>
          <a:pPr rtl="0"/>
          <a:r>
            <a:rPr lang="es-AR" sz="2000" b="1" smtClean="0"/>
            <a:t>Primera Inscripción JVG                       15%</a:t>
          </a:r>
          <a:endParaRPr lang="es-AR" sz="2000" b="1"/>
        </a:p>
      </dgm:t>
    </dgm:pt>
    <dgm:pt modelId="{AE61A3C3-E328-40CE-96F9-48E48BE1FE94}" type="parTrans" cxnId="{EEC50477-D61E-4374-BF91-B18EFA72C372}">
      <dgm:prSet/>
      <dgm:spPr/>
      <dgm:t>
        <a:bodyPr/>
        <a:lstStyle/>
        <a:p>
          <a:endParaRPr lang="es-AR" sz="2000" b="1"/>
        </a:p>
      </dgm:t>
    </dgm:pt>
    <dgm:pt modelId="{E911BF3F-627D-4A02-AFEF-1A5F6DE343D1}" type="sibTrans" cxnId="{EEC50477-D61E-4374-BF91-B18EFA72C372}">
      <dgm:prSet/>
      <dgm:spPr/>
      <dgm:t>
        <a:bodyPr/>
        <a:lstStyle/>
        <a:p>
          <a:endParaRPr lang="es-AR" sz="2000" b="1"/>
        </a:p>
      </dgm:t>
    </dgm:pt>
    <dgm:pt modelId="{4163451E-5752-43F3-AE5D-186CD092A59E}">
      <dgm:prSet custT="1"/>
      <dgm:spPr/>
      <dgm:t>
        <a:bodyPr/>
        <a:lstStyle/>
        <a:p>
          <a:pPr rtl="0"/>
          <a:r>
            <a:rPr lang="es-AR" sz="2000" b="1" smtClean="0"/>
            <a:t>Nivel secundario  gestión Pública          90%</a:t>
          </a:r>
          <a:endParaRPr lang="es-AR" sz="2000" b="1"/>
        </a:p>
      </dgm:t>
    </dgm:pt>
    <dgm:pt modelId="{986E75DD-71EA-4D4A-8581-2FCE58F6D62B}" type="parTrans" cxnId="{B834CFF6-72D3-42BF-9DE8-E0FFF34770E7}">
      <dgm:prSet/>
      <dgm:spPr/>
      <dgm:t>
        <a:bodyPr/>
        <a:lstStyle/>
        <a:p>
          <a:endParaRPr lang="es-AR" sz="2000" b="1"/>
        </a:p>
      </dgm:t>
    </dgm:pt>
    <dgm:pt modelId="{3E469679-B2E1-4CA7-8B29-44AA8851C7F2}" type="sibTrans" cxnId="{B834CFF6-72D3-42BF-9DE8-E0FFF34770E7}">
      <dgm:prSet/>
      <dgm:spPr/>
      <dgm:t>
        <a:bodyPr/>
        <a:lstStyle/>
        <a:p>
          <a:endParaRPr lang="es-AR" sz="2000" b="1"/>
        </a:p>
      </dgm:t>
    </dgm:pt>
    <dgm:pt modelId="{FF431027-0731-4E11-917A-5DD0273B6C35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Nivel secundario  gestión Privada         10%</a:t>
          </a:r>
          <a:endParaRPr lang="es-AR" sz="2000" b="1" dirty="0">
            <a:solidFill>
              <a:schemeClr val="tx1"/>
            </a:solidFill>
          </a:endParaRPr>
        </a:p>
      </dgm:t>
    </dgm:pt>
    <dgm:pt modelId="{F86FE139-EAC4-427D-9816-F9DE1E5161CC}" type="parTrans" cxnId="{4F35A7C9-14A2-47E7-BAE2-99A86E2A9159}">
      <dgm:prSet/>
      <dgm:spPr/>
      <dgm:t>
        <a:bodyPr/>
        <a:lstStyle/>
        <a:p>
          <a:endParaRPr lang="es-AR" sz="2000" b="1"/>
        </a:p>
      </dgm:t>
    </dgm:pt>
    <dgm:pt modelId="{CD25E2E6-56AA-48AB-BCF1-276830AB4D24}" type="sibTrans" cxnId="{4F35A7C9-14A2-47E7-BAE2-99A86E2A9159}">
      <dgm:prSet/>
      <dgm:spPr/>
      <dgm:t>
        <a:bodyPr/>
        <a:lstStyle/>
        <a:p>
          <a:endParaRPr lang="es-AR" sz="2000" b="1"/>
        </a:p>
      </dgm:t>
    </dgm:pt>
    <dgm:pt modelId="{AA82E898-E0D6-46B9-A87E-F867660A34E8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Perito mercantil                                   30%</a:t>
          </a:r>
          <a:endParaRPr lang="es-AR" sz="2000" b="1" dirty="0">
            <a:solidFill>
              <a:schemeClr val="tx1"/>
            </a:solidFill>
          </a:endParaRPr>
        </a:p>
      </dgm:t>
    </dgm:pt>
    <dgm:pt modelId="{08607026-B181-4A5E-8468-EF0AE8A81D57}" type="parTrans" cxnId="{59EE220B-2436-46C2-B69E-BBDD07C38642}">
      <dgm:prSet/>
      <dgm:spPr/>
      <dgm:t>
        <a:bodyPr/>
        <a:lstStyle/>
        <a:p>
          <a:endParaRPr lang="es-AR" sz="2000" b="1"/>
        </a:p>
      </dgm:t>
    </dgm:pt>
    <dgm:pt modelId="{C419CEB5-EE25-401A-A1E9-EE08FED57AF5}" type="sibTrans" cxnId="{59EE220B-2436-46C2-B69E-BBDD07C38642}">
      <dgm:prSet/>
      <dgm:spPr/>
      <dgm:t>
        <a:bodyPr/>
        <a:lstStyle/>
        <a:p>
          <a:endParaRPr lang="es-AR" sz="2000" b="1"/>
        </a:p>
      </dgm:t>
    </dgm:pt>
    <dgm:pt modelId="{9F8F2742-C87E-4DF5-99D7-91267495C5A9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Bachiller: Economía y </a:t>
          </a:r>
          <a:r>
            <a:rPr lang="es-AR" sz="1600" b="1" dirty="0" smtClean="0">
              <a:solidFill>
                <a:schemeClr val="tx1"/>
              </a:solidFill>
            </a:rPr>
            <a:t>Administración   </a:t>
          </a:r>
          <a:r>
            <a:rPr lang="es-AR" sz="2000" b="1" dirty="0" smtClean="0">
              <a:solidFill>
                <a:schemeClr val="tx1"/>
              </a:solidFill>
            </a:rPr>
            <a:t>  70%   </a:t>
          </a:r>
          <a:endParaRPr lang="es-AR" sz="2000" b="1" dirty="0">
            <a:solidFill>
              <a:schemeClr val="tx1"/>
            </a:solidFill>
          </a:endParaRPr>
        </a:p>
      </dgm:t>
    </dgm:pt>
    <dgm:pt modelId="{C13E6818-3577-4763-A138-3537853232DD}" type="parTrans" cxnId="{71E644D6-3FE2-4E23-8845-F3DA79799414}">
      <dgm:prSet/>
      <dgm:spPr/>
      <dgm:t>
        <a:bodyPr/>
        <a:lstStyle/>
        <a:p>
          <a:endParaRPr lang="es-AR" sz="2000" b="1"/>
        </a:p>
      </dgm:t>
    </dgm:pt>
    <dgm:pt modelId="{01A3A92F-BDCF-469E-AB8F-E793DECF4093}" type="sibTrans" cxnId="{71E644D6-3FE2-4E23-8845-F3DA79799414}">
      <dgm:prSet/>
      <dgm:spPr/>
      <dgm:t>
        <a:bodyPr/>
        <a:lstStyle/>
        <a:p>
          <a:endParaRPr lang="es-AR" sz="2000" b="1"/>
        </a:p>
      </dgm:t>
    </dgm:pt>
    <dgm:pt modelId="{71A40A83-5BDD-4574-A6D3-A5B66F8DA293}" type="pres">
      <dgm:prSet presAssocID="{568571C4-FD87-4027-B455-F64FFB8987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4A75C30-CD43-41B2-AE97-DE3926B1EC01}" type="pres">
      <dgm:prSet presAssocID="{568571C4-FD87-4027-B455-F64FFB89872A}" presName="arrow" presStyleLbl="bgShp" presStyleIdx="0" presStyleCnt="1"/>
      <dgm:spPr/>
    </dgm:pt>
    <dgm:pt modelId="{038995F2-6DEC-4B8C-8839-266BE8540D6D}" type="pres">
      <dgm:prSet presAssocID="{568571C4-FD87-4027-B455-F64FFB89872A}" presName="linearProcess" presStyleCnt="0"/>
      <dgm:spPr/>
    </dgm:pt>
    <dgm:pt modelId="{F269F876-2C22-466D-B9EB-3D635F5724AC}" type="pres">
      <dgm:prSet presAssocID="{AEE85D66-3E67-42E1-AB19-CBE812BDF5C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578BDB-5D51-4A6C-848D-88569EE8EF0E}" type="pres">
      <dgm:prSet presAssocID="{78386650-A8AC-4C35-83F4-C8A8B8B163D0}" presName="sibTrans" presStyleCnt="0"/>
      <dgm:spPr/>
    </dgm:pt>
    <dgm:pt modelId="{0142E1DD-B2BB-427E-A9C8-97BD281F1824}" type="pres">
      <dgm:prSet presAssocID="{85042633-551B-4536-9FB7-C40A1D6DB93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1086A4-4EBA-460E-9AC5-4D6D6265DDFC}" type="pres">
      <dgm:prSet presAssocID="{E911BF3F-627D-4A02-AFEF-1A5F6DE343D1}" presName="sibTrans" presStyleCnt="0"/>
      <dgm:spPr/>
    </dgm:pt>
    <dgm:pt modelId="{E097BCA8-122E-4B38-8FD7-CE09E5C5299E}" type="pres">
      <dgm:prSet presAssocID="{4163451E-5752-43F3-AE5D-186CD092A59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97A8DC-A922-40D0-83AB-CB0ABE1DD5F2}" type="pres">
      <dgm:prSet presAssocID="{3E469679-B2E1-4CA7-8B29-44AA8851C7F2}" presName="sibTrans" presStyleCnt="0"/>
      <dgm:spPr/>
    </dgm:pt>
    <dgm:pt modelId="{5D618F29-5F99-4E2F-96A4-94E4985CC19A}" type="pres">
      <dgm:prSet presAssocID="{FF431027-0731-4E11-917A-5DD0273B6C3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6754F2-5C92-4B27-B163-5D9D243780B6}" type="pres">
      <dgm:prSet presAssocID="{CD25E2E6-56AA-48AB-BCF1-276830AB4D24}" presName="sibTrans" presStyleCnt="0"/>
      <dgm:spPr/>
    </dgm:pt>
    <dgm:pt modelId="{67659016-8ED5-4FE3-B88E-2D99A7B28CFF}" type="pres">
      <dgm:prSet presAssocID="{AA82E898-E0D6-46B9-A87E-F867660A34E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F5E0D8-9C57-4B65-810C-FAEC1EAA815C}" type="pres">
      <dgm:prSet presAssocID="{C419CEB5-EE25-401A-A1E9-EE08FED57AF5}" presName="sibTrans" presStyleCnt="0"/>
      <dgm:spPr/>
    </dgm:pt>
    <dgm:pt modelId="{EDCFDFCA-DB30-4CA8-B7E8-430EFA5308CD}" type="pres">
      <dgm:prSet presAssocID="{9F8F2742-C87E-4DF5-99D7-91267495C5A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834CFF6-72D3-42BF-9DE8-E0FFF34770E7}" srcId="{568571C4-FD87-4027-B455-F64FFB89872A}" destId="{4163451E-5752-43F3-AE5D-186CD092A59E}" srcOrd="2" destOrd="0" parTransId="{986E75DD-71EA-4D4A-8581-2FCE58F6D62B}" sibTransId="{3E469679-B2E1-4CA7-8B29-44AA8851C7F2}"/>
    <dgm:cxn modelId="{EEC50477-D61E-4374-BF91-B18EFA72C372}" srcId="{568571C4-FD87-4027-B455-F64FFB89872A}" destId="{85042633-551B-4536-9FB7-C40A1D6DB935}" srcOrd="1" destOrd="0" parTransId="{AE61A3C3-E328-40CE-96F9-48E48BE1FE94}" sibTransId="{E911BF3F-627D-4A02-AFEF-1A5F6DE343D1}"/>
    <dgm:cxn modelId="{B708E89C-7EA8-4AB8-87CD-5145A7D49C39}" type="presOf" srcId="{4163451E-5752-43F3-AE5D-186CD092A59E}" destId="{E097BCA8-122E-4B38-8FD7-CE09E5C5299E}" srcOrd="0" destOrd="0" presId="urn:microsoft.com/office/officeart/2005/8/layout/hProcess9"/>
    <dgm:cxn modelId="{E1D28BDF-D2E2-4E7E-9F01-FA5870F7B16E}" type="presOf" srcId="{85042633-551B-4536-9FB7-C40A1D6DB935}" destId="{0142E1DD-B2BB-427E-A9C8-97BD281F1824}" srcOrd="0" destOrd="0" presId="urn:microsoft.com/office/officeart/2005/8/layout/hProcess9"/>
    <dgm:cxn modelId="{9B28D842-D6AD-4F7B-8022-8E98DAB72626}" type="presOf" srcId="{FF431027-0731-4E11-917A-5DD0273B6C35}" destId="{5D618F29-5F99-4E2F-96A4-94E4985CC19A}" srcOrd="0" destOrd="0" presId="urn:microsoft.com/office/officeart/2005/8/layout/hProcess9"/>
    <dgm:cxn modelId="{45CFFD51-124D-493D-84B4-68A6267F003F}" type="presOf" srcId="{AA82E898-E0D6-46B9-A87E-F867660A34E8}" destId="{67659016-8ED5-4FE3-B88E-2D99A7B28CFF}" srcOrd="0" destOrd="0" presId="urn:microsoft.com/office/officeart/2005/8/layout/hProcess9"/>
    <dgm:cxn modelId="{843675EC-3910-4DA2-B430-6C0ECC9EE0E5}" srcId="{568571C4-FD87-4027-B455-F64FFB89872A}" destId="{AEE85D66-3E67-42E1-AB19-CBE812BDF5C0}" srcOrd="0" destOrd="0" parTransId="{E60655A7-6F74-4DA5-97D1-57B56D685CE1}" sibTransId="{78386650-A8AC-4C35-83F4-C8A8B8B163D0}"/>
    <dgm:cxn modelId="{B7F2BE43-A9D8-4F90-A730-93AF866F33D0}" type="presOf" srcId="{568571C4-FD87-4027-B455-F64FFB89872A}" destId="{71A40A83-5BDD-4574-A6D3-A5B66F8DA293}" srcOrd="0" destOrd="0" presId="urn:microsoft.com/office/officeart/2005/8/layout/hProcess9"/>
    <dgm:cxn modelId="{32D1BB4B-0830-41A5-96F6-33FDA8620CB2}" type="presOf" srcId="{AEE85D66-3E67-42E1-AB19-CBE812BDF5C0}" destId="{F269F876-2C22-466D-B9EB-3D635F5724AC}" srcOrd="0" destOrd="0" presId="urn:microsoft.com/office/officeart/2005/8/layout/hProcess9"/>
    <dgm:cxn modelId="{4F35A7C9-14A2-47E7-BAE2-99A86E2A9159}" srcId="{568571C4-FD87-4027-B455-F64FFB89872A}" destId="{FF431027-0731-4E11-917A-5DD0273B6C35}" srcOrd="3" destOrd="0" parTransId="{F86FE139-EAC4-427D-9816-F9DE1E5161CC}" sibTransId="{CD25E2E6-56AA-48AB-BCF1-276830AB4D24}"/>
    <dgm:cxn modelId="{59EE220B-2436-46C2-B69E-BBDD07C38642}" srcId="{568571C4-FD87-4027-B455-F64FFB89872A}" destId="{AA82E898-E0D6-46B9-A87E-F867660A34E8}" srcOrd="4" destOrd="0" parTransId="{08607026-B181-4A5E-8468-EF0AE8A81D57}" sibTransId="{C419CEB5-EE25-401A-A1E9-EE08FED57AF5}"/>
    <dgm:cxn modelId="{C6DDDFFB-5D67-4626-A6F3-18887633CD04}" type="presOf" srcId="{9F8F2742-C87E-4DF5-99D7-91267495C5A9}" destId="{EDCFDFCA-DB30-4CA8-B7E8-430EFA5308CD}" srcOrd="0" destOrd="0" presId="urn:microsoft.com/office/officeart/2005/8/layout/hProcess9"/>
    <dgm:cxn modelId="{71E644D6-3FE2-4E23-8845-F3DA79799414}" srcId="{568571C4-FD87-4027-B455-F64FFB89872A}" destId="{9F8F2742-C87E-4DF5-99D7-91267495C5A9}" srcOrd="5" destOrd="0" parTransId="{C13E6818-3577-4763-A138-3537853232DD}" sibTransId="{01A3A92F-BDCF-469E-AB8F-E793DECF4093}"/>
    <dgm:cxn modelId="{79CE1F34-DCAC-44CF-8265-DE8C76AAC19E}" type="presParOf" srcId="{71A40A83-5BDD-4574-A6D3-A5B66F8DA293}" destId="{C4A75C30-CD43-41B2-AE97-DE3926B1EC01}" srcOrd="0" destOrd="0" presId="urn:microsoft.com/office/officeart/2005/8/layout/hProcess9"/>
    <dgm:cxn modelId="{7ACE3A25-8332-4FAB-9C9A-59E12FDB7E95}" type="presParOf" srcId="{71A40A83-5BDD-4574-A6D3-A5B66F8DA293}" destId="{038995F2-6DEC-4B8C-8839-266BE8540D6D}" srcOrd="1" destOrd="0" presId="urn:microsoft.com/office/officeart/2005/8/layout/hProcess9"/>
    <dgm:cxn modelId="{662BE691-1923-43C0-9269-C21333C6300D}" type="presParOf" srcId="{038995F2-6DEC-4B8C-8839-266BE8540D6D}" destId="{F269F876-2C22-466D-B9EB-3D635F5724AC}" srcOrd="0" destOrd="0" presId="urn:microsoft.com/office/officeart/2005/8/layout/hProcess9"/>
    <dgm:cxn modelId="{84A418A7-0A03-48D0-8698-95FB7E680337}" type="presParOf" srcId="{038995F2-6DEC-4B8C-8839-266BE8540D6D}" destId="{57578BDB-5D51-4A6C-848D-88569EE8EF0E}" srcOrd="1" destOrd="0" presId="urn:microsoft.com/office/officeart/2005/8/layout/hProcess9"/>
    <dgm:cxn modelId="{BDD8AD35-1DAB-4124-8221-21011FBADAF5}" type="presParOf" srcId="{038995F2-6DEC-4B8C-8839-266BE8540D6D}" destId="{0142E1DD-B2BB-427E-A9C8-97BD281F1824}" srcOrd="2" destOrd="0" presId="urn:microsoft.com/office/officeart/2005/8/layout/hProcess9"/>
    <dgm:cxn modelId="{0E84570D-644A-4C67-8CF1-E619BD8FB709}" type="presParOf" srcId="{038995F2-6DEC-4B8C-8839-266BE8540D6D}" destId="{8F1086A4-4EBA-460E-9AC5-4D6D6265DDFC}" srcOrd="3" destOrd="0" presId="urn:microsoft.com/office/officeart/2005/8/layout/hProcess9"/>
    <dgm:cxn modelId="{D7467D3B-5C05-4806-961B-7ECB0ED1797D}" type="presParOf" srcId="{038995F2-6DEC-4B8C-8839-266BE8540D6D}" destId="{E097BCA8-122E-4B38-8FD7-CE09E5C5299E}" srcOrd="4" destOrd="0" presId="urn:microsoft.com/office/officeart/2005/8/layout/hProcess9"/>
    <dgm:cxn modelId="{95E7C23C-6A54-45B4-B445-1CAAE99900DC}" type="presParOf" srcId="{038995F2-6DEC-4B8C-8839-266BE8540D6D}" destId="{3797A8DC-A922-40D0-83AB-CB0ABE1DD5F2}" srcOrd="5" destOrd="0" presId="urn:microsoft.com/office/officeart/2005/8/layout/hProcess9"/>
    <dgm:cxn modelId="{18310037-7016-4014-A85B-0A83C7E4F3DE}" type="presParOf" srcId="{038995F2-6DEC-4B8C-8839-266BE8540D6D}" destId="{5D618F29-5F99-4E2F-96A4-94E4985CC19A}" srcOrd="6" destOrd="0" presId="urn:microsoft.com/office/officeart/2005/8/layout/hProcess9"/>
    <dgm:cxn modelId="{7ABB9245-AC73-4A19-AED3-24EAA253889B}" type="presParOf" srcId="{038995F2-6DEC-4B8C-8839-266BE8540D6D}" destId="{076754F2-5C92-4B27-B163-5D9D243780B6}" srcOrd="7" destOrd="0" presId="urn:microsoft.com/office/officeart/2005/8/layout/hProcess9"/>
    <dgm:cxn modelId="{04B9E5B8-EA2E-488C-BDB9-DCE157D5C43F}" type="presParOf" srcId="{038995F2-6DEC-4B8C-8839-266BE8540D6D}" destId="{67659016-8ED5-4FE3-B88E-2D99A7B28CFF}" srcOrd="8" destOrd="0" presId="urn:microsoft.com/office/officeart/2005/8/layout/hProcess9"/>
    <dgm:cxn modelId="{13C9B79C-5A72-46B4-BCC2-8DA15BD18B96}" type="presParOf" srcId="{038995F2-6DEC-4B8C-8839-266BE8540D6D}" destId="{0CF5E0D8-9C57-4B65-810C-FAEC1EAA815C}" srcOrd="9" destOrd="0" presId="urn:microsoft.com/office/officeart/2005/8/layout/hProcess9"/>
    <dgm:cxn modelId="{0AB4D2E8-799E-43D0-BC48-CAA2732684E4}" type="presParOf" srcId="{038995F2-6DEC-4B8C-8839-266BE8540D6D}" destId="{EDCFDFCA-DB30-4CA8-B7E8-430EFA5308C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30CED1-900E-48B9-9EE3-E8D3C24339E6}" type="doc">
      <dgm:prSet loTypeId="urn:microsoft.com/office/officeart/2005/8/layout/radial2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AR"/>
        </a:p>
      </dgm:t>
    </dgm:pt>
    <dgm:pt modelId="{36E8ED6E-B623-4632-88B6-26BFC217344A}">
      <dgm:prSet/>
      <dgm:spPr/>
      <dgm:t>
        <a:bodyPr/>
        <a:lstStyle/>
        <a:p>
          <a:pPr rtl="0"/>
          <a:r>
            <a:rPr lang="es-AR" b="1" dirty="0" smtClean="0"/>
            <a:t>Regular        40%  </a:t>
          </a:r>
          <a:endParaRPr lang="es-AR" b="1" dirty="0"/>
        </a:p>
      </dgm:t>
    </dgm:pt>
    <dgm:pt modelId="{D56529C1-1609-44FD-8E00-6E29C65C1901}" type="parTrans" cxnId="{B2B3CD73-9BBF-490A-AED5-4FC825EAB578}">
      <dgm:prSet/>
      <dgm:spPr/>
      <dgm:t>
        <a:bodyPr/>
        <a:lstStyle/>
        <a:p>
          <a:endParaRPr lang="es-AR" b="1"/>
        </a:p>
      </dgm:t>
    </dgm:pt>
    <dgm:pt modelId="{6D117C4D-DB27-4A10-B0A3-79884D86801F}" type="sibTrans" cxnId="{B2B3CD73-9BBF-490A-AED5-4FC825EAB578}">
      <dgm:prSet/>
      <dgm:spPr/>
      <dgm:t>
        <a:bodyPr/>
        <a:lstStyle/>
        <a:p>
          <a:endParaRPr lang="es-AR" b="1"/>
        </a:p>
      </dgm:t>
    </dgm:pt>
    <dgm:pt modelId="{67E5B32E-F64C-41AB-84C0-8F7778801B54}">
      <dgm:prSet/>
      <dgm:spPr/>
      <dgm:t>
        <a:bodyPr/>
        <a:lstStyle/>
        <a:p>
          <a:pPr rtl="0"/>
          <a:r>
            <a:rPr lang="es-AR" b="1" dirty="0" smtClean="0">
              <a:solidFill>
                <a:schemeClr val="tx1"/>
              </a:solidFill>
            </a:rPr>
            <a:t>Bueno           40%</a:t>
          </a:r>
          <a:endParaRPr lang="es-AR" b="1" dirty="0">
            <a:solidFill>
              <a:schemeClr val="tx1"/>
            </a:solidFill>
          </a:endParaRPr>
        </a:p>
      </dgm:t>
    </dgm:pt>
    <dgm:pt modelId="{3B7CB297-5867-4270-908C-DD941DD669F2}" type="parTrans" cxnId="{1BF90B20-CAEF-4824-936E-24F18253EFE4}">
      <dgm:prSet/>
      <dgm:spPr/>
      <dgm:t>
        <a:bodyPr/>
        <a:lstStyle/>
        <a:p>
          <a:endParaRPr lang="es-AR" b="1"/>
        </a:p>
      </dgm:t>
    </dgm:pt>
    <dgm:pt modelId="{84F9696D-315A-452D-9CE0-FF66C9CE8130}" type="sibTrans" cxnId="{1BF90B20-CAEF-4824-936E-24F18253EFE4}">
      <dgm:prSet/>
      <dgm:spPr/>
      <dgm:t>
        <a:bodyPr/>
        <a:lstStyle/>
        <a:p>
          <a:endParaRPr lang="es-AR" b="1"/>
        </a:p>
      </dgm:t>
    </dgm:pt>
    <dgm:pt modelId="{59973F5B-FB29-48CB-B6C6-5F4DAF87BF15}">
      <dgm:prSet/>
      <dgm:spPr/>
      <dgm:t>
        <a:bodyPr/>
        <a:lstStyle/>
        <a:p>
          <a:pPr rtl="0"/>
          <a:r>
            <a:rPr lang="es-AR" b="1" dirty="0" smtClean="0"/>
            <a:t>Muy Bueno    20%</a:t>
          </a:r>
          <a:endParaRPr lang="es-AR" b="1" dirty="0"/>
        </a:p>
      </dgm:t>
    </dgm:pt>
    <dgm:pt modelId="{79C1E7D2-E2F4-4E14-9D48-5F1293DADE69}" type="parTrans" cxnId="{B5FB97B2-60F5-41A9-AB0D-2401737CF727}">
      <dgm:prSet/>
      <dgm:spPr/>
      <dgm:t>
        <a:bodyPr/>
        <a:lstStyle/>
        <a:p>
          <a:endParaRPr lang="es-AR" b="1"/>
        </a:p>
      </dgm:t>
    </dgm:pt>
    <dgm:pt modelId="{324781EA-DC51-4162-B540-3D199C8C26AB}" type="sibTrans" cxnId="{B5FB97B2-60F5-41A9-AB0D-2401737CF727}">
      <dgm:prSet/>
      <dgm:spPr/>
      <dgm:t>
        <a:bodyPr/>
        <a:lstStyle/>
        <a:p>
          <a:endParaRPr lang="es-AR" b="1"/>
        </a:p>
      </dgm:t>
    </dgm:pt>
    <dgm:pt modelId="{0D73DFC5-2DC8-40A8-979C-BABE4F44D4D3}" type="pres">
      <dgm:prSet presAssocID="{0A30CED1-900E-48B9-9EE3-E8D3C24339E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F4354D4-BBA2-4CF6-A162-D865A73631E9}" type="pres">
      <dgm:prSet presAssocID="{0A30CED1-900E-48B9-9EE3-E8D3C24339E6}" presName="cycle" presStyleCnt="0"/>
      <dgm:spPr/>
    </dgm:pt>
    <dgm:pt modelId="{440D8174-998A-4FD1-9830-85D1EBAED621}" type="pres">
      <dgm:prSet presAssocID="{0A30CED1-900E-48B9-9EE3-E8D3C24339E6}" presName="centerShape" presStyleCnt="0"/>
      <dgm:spPr/>
    </dgm:pt>
    <dgm:pt modelId="{98631673-82B3-44FA-B549-F8219DEC6425}" type="pres">
      <dgm:prSet presAssocID="{0A30CED1-900E-48B9-9EE3-E8D3C24339E6}" presName="connSite" presStyleLbl="node1" presStyleIdx="0" presStyleCnt="4"/>
      <dgm:spPr/>
    </dgm:pt>
    <dgm:pt modelId="{C56C2309-7169-4E5F-9AAA-90F2E4CAADA6}" type="pres">
      <dgm:prSet presAssocID="{0A30CED1-900E-48B9-9EE3-E8D3C24339E6}" presName="visible" presStyleLbl="node1" presStyleIdx="0" presStyleCnt="4" custLinFactNeighborX="-31659" custLinFactNeighborY="14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84019862-0D76-4C81-A93B-408BD3471B7A}" type="pres">
      <dgm:prSet presAssocID="{D56529C1-1609-44FD-8E00-6E29C65C1901}" presName="Name25" presStyleLbl="parChTrans1D1" presStyleIdx="0" presStyleCnt="3"/>
      <dgm:spPr/>
      <dgm:t>
        <a:bodyPr/>
        <a:lstStyle/>
        <a:p>
          <a:endParaRPr lang="es-AR"/>
        </a:p>
      </dgm:t>
    </dgm:pt>
    <dgm:pt modelId="{EEAF1C32-6752-4076-B961-FB9F421B2799}" type="pres">
      <dgm:prSet presAssocID="{36E8ED6E-B623-4632-88B6-26BFC217344A}" presName="node" presStyleCnt="0"/>
      <dgm:spPr/>
    </dgm:pt>
    <dgm:pt modelId="{E7F793C3-22A7-4125-BA85-C8BBD3C24605}" type="pres">
      <dgm:prSet presAssocID="{36E8ED6E-B623-4632-88B6-26BFC217344A}" presName="parentNode" presStyleLbl="node1" presStyleIdx="1" presStyleCnt="4" custScaleX="242107" custLinFactX="95532" custLinFactNeighborX="100000" custLinFactNeighborY="114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9A59F0-671C-4314-9BF1-B5477FB92079}" type="pres">
      <dgm:prSet presAssocID="{36E8ED6E-B623-4632-88B6-26BFC217344A}" presName="childNode" presStyleLbl="revTx" presStyleIdx="0" presStyleCnt="0">
        <dgm:presLayoutVars>
          <dgm:bulletEnabled val="1"/>
        </dgm:presLayoutVars>
      </dgm:prSet>
      <dgm:spPr/>
    </dgm:pt>
    <dgm:pt modelId="{D200F95E-2D18-4ADA-895D-4404066C76D5}" type="pres">
      <dgm:prSet presAssocID="{3B7CB297-5867-4270-908C-DD941DD669F2}" presName="Name25" presStyleLbl="parChTrans1D1" presStyleIdx="1" presStyleCnt="3"/>
      <dgm:spPr/>
      <dgm:t>
        <a:bodyPr/>
        <a:lstStyle/>
        <a:p>
          <a:endParaRPr lang="es-AR"/>
        </a:p>
      </dgm:t>
    </dgm:pt>
    <dgm:pt modelId="{4F8AEF55-F8E7-4D9B-933F-48E9DB1D9DD5}" type="pres">
      <dgm:prSet presAssocID="{67E5B32E-F64C-41AB-84C0-8F7778801B54}" presName="node" presStyleCnt="0"/>
      <dgm:spPr/>
    </dgm:pt>
    <dgm:pt modelId="{ADA8A78E-4A0F-4E5E-9C1A-6611F906FBC5}" type="pres">
      <dgm:prSet presAssocID="{67E5B32E-F64C-41AB-84C0-8F7778801B54}" presName="parentNode" presStyleLbl="node1" presStyleIdx="2" presStyleCnt="4" custScaleX="215015" custLinFactNeighborX="-1192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BE4F07-26C9-4E5C-A117-E47832DE2F02}" type="pres">
      <dgm:prSet presAssocID="{67E5B32E-F64C-41AB-84C0-8F7778801B54}" presName="childNode" presStyleLbl="revTx" presStyleIdx="0" presStyleCnt="0">
        <dgm:presLayoutVars>
          <dgm:bulletEnabled val="1"/>
        </dgm:presLayoutVars>
      </dgm:prSet>
      <dgm:spPr/>
    </dgm:pt>
    <dgm:pt modelId="{3490795D-DC8D-40A7-8B37-463844AEFDEE}" type="pres">
      <dgm:prSet presAssocID="{79C1E7D2-E2F4-4E14-9D48-5F1293DADE69}" presName="Name25" presStyleLbl="parChTrans1D1" presStyleIdx="2" presStyleCnt="3"/>
      <dgm:spPr/>
      <dgm:t>
        <a:bodyPr/>
        <a:lstStyle/>
        <a:p>
          <a:endParaRPr lang="es-AR"/>
        </a:p>
      </dgm:t>
    </dgm:pt>
    <dgm:pt modelId="{389C4B78-8CEC-4F57-8DB2-4410A203A593}" type="pres">
      <dgm:prSet presAssocID="{59973F5B-FB29-48CB-B6C6-5F4DAF87BF15}" presName="node" presStyleCnt="0"/>
      <dgm:spPr/>
    </dgm:pt>
    <dgm:pt modelId="{F6FAF942-8EE3-4603-ABED-278471332EF0}" type="pres">
      <dgm:prSet presAssocID="{59973F5B-FB29-48CB-B6C6-5F4DAF87BF15}" presName="parentNode" presStyleLbl="node1" presStyleIdx="3" presStyleCnt="4" custScaleX="235302" custLinFactX="100000" custLinFactNeighborX="100152" custLinFactNeighborY="-596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DF78C3-CCCC-4438-86D5-C2ABD908A32E}" type="pres">
      <dgm:prSet presAssocID="{59973F5B-FB29-48CB-B6C6-5F4DAF87BF1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5FB97B2-60F5-41A9-AB0D-2401737CF727}" srcId="{0A30CED1-900E-48B9-9EE3-E8D3C24339E6}" destId="{59973F5B-FB29-48CB-B6C6-5F4DAF87BF15}" srcOrd="2" destOrd="0" parTransId="{79C1E7D2-E2F4-4E14-9D48-5F1293DADE69}" sibTransId="{324781EA-DC51-4162-B540-3D199C8C26AB}"/>
    <dgm:cxn modelId="{5ECB7B36-5628-4004-B08D-01DCF7A9D960}" type="presOf" srcId="{79C1E7D2-E2F4-4E14-9D48-5F1293DADE69}" destId="{3490795D-DC8D-40A7-8B37-463844AEFDEE}" srcOrd="0" destOrd="0" presId="urn:microsoft.com/office/officeart/2005/8/layout/radial2"/>
    <dgm:cxn modelId="{758F478D-E116-426C-9637-71F7621CE8D4}" type="presOf" srcId="{3B7CB297-5867-4270-908C-DD941DD669F2}" destId="{D200F95E-2D18-4ADA-895D-4404066C76D5}" srcOrd="0" destOrd="0" presId="urn:microsoft.com/office/officeart/2005/8/layout/radial2"/>
    <dgm:cxn modelId="{1BF90B20-CAEF-4824-936E-24F18253EFE4}" srcId="{0A30CED1-900E-48B9-9EE3-E8D3C24339E6}" destId="{67E5B32E-F64C-41AB-84C0-8F7778801B54}" srcOrd="1" destOrd="0" parTransId="{3B7CB297-5867-4270-908C-DD941DD669F2}" sibTransId="{84F9696D-315A-452D-9CE0-FF66C9CE8130}"/>
    <dgm:cxn modelId="{888BCAF5-803D-4BCF-8844-9C1380187662}" type="presOf" srcId="{67E5B32E-F64C-41AB-84C0-8F7778801B54}" destId="{ADA8A78E-4A0F-4E5E-9C1A-6611F906FBC5}" srcOrd="0" destOrd="0" presId="urn:microsoft.com/office/officeart/2005/8/layout/radial2"/>
    <dgm:cxn modelId="{31C17F6A-CB37-4571-8CBB-26943C6D0934}" type="presOf" srcId="{D56529C1-1609-44FD-8E00-6E29C65C1901}" destId="{84019862-0D76-4C81-A93B-408BD3471B7A}" srcOrd="0" destOrd="0" presId="urn:microsoft.com/office/officeart/2005/8/layout/radial2"/>
    <dgm:cxn modelId="{FA3B935D-7882-42DB-97AF-947161D049BB}" type="presOf" srcId="{59973F5B-FB29-48CB-B6C6-5F4DAF87BF15}" destId="{F6FAF942-8EE3-4603-ABED-278471332EF0}" srcOrd="0" destOrd="0" presId="urn:microsoft.com/office/officeart/2005/8/layout/radial2"/>
    <dgm:cxn modelId="{5674B625-8F58-4E43-88A9-C2B47CDB1BC7}" type="presOf" srcId="{36E8ED6E-B623-4632-88B6-26BFC217344A}" destId="{E7F793C3-22A7-4125-BA85-C8BBD3C24605}" srcOrd="0" destOrd="0" presId="urn:microsoft.com/office/officeart/2005/8/layout/radial2"/>
    <dgm:cxn modelId="{B2B3CD73-9BBF-490A-AED5-4FC825EAB578}" srcId="{0A30CED1-900E-48B9-9EE3-E8D3C24339E6}" destId="{36E8ED6E-B623-4632-88B6-26BFC217344A}" srcOrd="0" destOrd="0" parTransId="{D56529C1-1609-44FD-8E00-6E29C65C1901}" sibTransId="{6D117C4D-DB27-4A10-B0A3-79884D86801F}"/>
    <dgm:cxn modelId="{0C04F23B-DCB8-46E6-930B-1DCF169A350A}" type="presOf" srcId="{0A30CED1-900E-48B9-9EE3-E8D3C24339E6}" destId="{0D73DFC5-2DC8-40A8-979C-BABE4F44D4D3}" srcOrd="0" destOrd="0" presId="urn:microsoft.com/office/officeart/2005/8/layout/radial2"/>
    <dgm:cxn modelId="{1897EBF8-BF39-453D-8559-B238625B0175}" type="presParOf" srcId="{0D73DFC5-2DC8-40A8-979C-BABE4F44D4D3}" destId="{1F4354D4-BBA2-4CF6-A162-D865A73631E9}" srcOrd="0" destOrd="0" presId="urn:microsoft.com/office/officeart/2005/8/layout/radial2"/>
    <dgm:cxn modelId="{AB1B9B97-C249-460C-A9B5-2B87B003D668}" type="presParOf" srcId="{1F4354D4-BBA2-4CF6-A162-D865A73631E9}" destId="{440D8174-998A-4FD1-9830-85D1EBAED621}" srcOrd="0" destOrd="0" presId="urn:microsoft.com/office/officeart/2005/8/layout/radial2"/>
    <dgm:cxn modelId="{136902FC-3681-4AE4-84A2-C99FF4B7CA8C}" type="presParOf" srcId="{440D8174-998A-4FD1-9830-85D1EBAED621}" destId="{98631673-82B3-44FA-B549-F8219DEC6425}" srcOrd="0" destOrd="0" presId="urn:microsoft.com/office/officeart/2005/8/layout/radial2"/>
    <dgm:cxn modelId="{9E442CF2-F5D0-4EA0-8E8C-914831586C09}" type="presParOf" srcId="{440D8174-998A-4FD1-9830-85D1EBAED621}" destId="{C56C2309-7169-4E5F-9AAA-90F2E4CAADA6}" srcOrd="1" destOrd="0" presId="urn:microsoft.com/office/officeart/2005/8/layout/radial2"/>
    <dgm:cxn modelId="{63865E9A-3B9C-4A6A-971F-FF71D7428778}" type="presParOf" srcId="{1F4354D4-BBA2-4CF6-A162-D865A73631E9}" destId="{84019862-0D76-4C81-A93B-408BD3471B7A}" srcOrd="1" destOrd="0" presId="urn:microsoft.com/office/officeart/2005/8/layout/radial2"/>
    <dgm:cxn modelId="{D95EF4C0-1BAD-49CF-83DE-24C5DC97099C}" type="presParOf" srcId="{1F4354D4-BBA2-4CF6-A162-D865A73631E9}" destId="{EEAF1C32-6752-4076-B961-FB9F421B2799}" srcOrd="2" destOrd="0" presId="urn:microsoft.com/office/officeart/2005/8/layout/radial2"/>
    <dgm:cxn modelId="{5B0B0B4B-8A63-4C23-8811-6E82335021C4}" type="presParOf" srcId="{EEAF1C32-6752-4076-B961-FB9F421B2799}" destId="{E7F793C3-22A7-4125-BA85-C8BBD3C24605}" srcOrd="0" destOrd="0" presId="urn:microsoft.com/office/officeart/2005/8/layout/radial2"/>
    <dgm:cxn modelId="{4A8C0203-B260-4852-A777-6E630D09D94F}" type="presParOf" srcId="{EEAF1C32-6752-4076-B961-FB9F421B2799}" destId="{539A59F0-671C-4314-9BF1-B5477FB92079}" srcOrd="1" destOrd="0" presId="urn:microsoft.com/office/officeart/2005/8/layout/radial2"/>
    <dgm:cxn modelId="{10D67FFD-F8A3-4179-99A4-7A2D52B3376A}" type="presParOf" srcId="{1F4354D4-BBA2-4CF6-A162-D865A73631E9}" destId="{D200F95E-2D18-4ADA-895D-4404066C76D5}" srcOrd="3" destOrd="0" presId="urn:microsoft.com/office/officeart/2005/8/layout/radial2"/>
    <dgm:cxn modelId="{42B602D5-233B-4926-B967-96D859C86D2E}" type="presParOf" srcId="{1F4354D4-BBA2-4CF6-A162-D865A73631E9}" destId="{4F8AEF55-F8E7-4D9B-933F-48E9DB1D9DD5}" srcOrd="4" destOrd="0" presId="urn:microsoft.com/office/officeart/2005/8/layout/radial2"/>
    <dgm:cxn modelId="{B49B5F5E-A844-47DB-B354-20A2BB1F2DD5}" type="presParOf" srcId="{4F8AEF55-F8E7-4D9B-933F-48E9DB1D9DD5}" destId="{ADA8A78E-4A0F-4E5E-9C1A-6611F906FBC5}" srcOrd="0" destOrd="0" presId="urn:microsoft.com/office/officeart/2005/8/layout/radial2"/>
    <dgm:cxn modelId="{CB7E7C09-8274-46BF-B2BB-D7055322F399}" type="presParOf" srcId="{4F8AEF55-F8E7-4D9B-933F-48E9DB1D9DD5}" destId="{B6BE4F07-26C9-4E5C-A117-E47832DE2F02}" srcOrd="1" destOrd="0" presId="urn:microsoft.com/office/officeart/2005/8/layout/radial2"/>
    <dgm:cxn modelId="{7826538F-7536-4B0C-97C6-45FCEFEE350F}" type="presParOf" srcId="{1F4354D4-BBA2-4CF6-A162-D865A73631E9}" destId="{3490795D-DC8D-40A7-8B37-463844AEFDEE}" srcOrd="5" destOrd="0" presId="urn:microsoft.com/office/officeart/2005/8/layout/radial2"/>
    <dgm:cxn modelId="{C99A0ED2-DC78-4EA8-9D03-9789A606355F}" type="presParOf" srcId="{1F4354D4-BBA2-4CF6-A162-D865A73631E9}" destId="{389C4B78-8CEC-4F57-8DB2-4410A203A593}" srcOrd="6" destOrd="0" presId="urn:microsoft.com/office/officeart/2005/8/layout/radial2"/>
    <dgm:cxn modelId="{10E3FEA1-B287-43F4-9B81-9C49047CE8EA}" type="presParOf" srcId="{389C4B78-8CEC-4F57-8DB2-4410A203A593}" destId="{F6FAF942-8EE3-4603-ABED-278471332EF0}" srcOrd="0" destOrd="0" presId="urn:microsoft.com/office/officeart/2005/8/layout/radial2"/>
    <dgm:cxn modelId="{482270E4-1D27-4EA2-B2A8-3EC156E9BA8D}" type="presParOf" srcId="{389C4B78-8CEC-4F57-8DB2-4410A203A593}" destId="{6FDF78C3-CCCC-4438-86D5-C2ABD908A3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3140DE-740B-4546-B15B-A63FA4129F2F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3BACD779-D27C-460E-8782-14FACD7D28F1}">
      <dgm:prSet custT="1"/>
      <dgm:spPr/>
      <dgm:t>
        <a:bodyPr/>
        <a:lstStyle/>
        <a:p>
          <a:pPr rtl="0"/>
          <a:r>
            <a:rPr lang="es-AR" sz="2400" b="1" smtClean="0"/>
            <a:t>Económicos</a:t>
          </a:r>
          <a:endParaRPr lang="es-AR" sz="2400" b="1"/>
        </a:p>
      </dgm:t>
    </dgm:pt>
    <dgm:pt modelId="{D7A70527-54DD-4197-BBCD-B28005CB95BF}" type="parTrans" cxnId="{BE12C1F7-900E-442B-8A9C-0EC412966CB0}">
      <dgm:prSet/>
      <dgm:spPr/>
      <dgm:t>
        <a:bodyPr/>
        <a:lstStyle/>
        <a:p>
          <a:endParaRPr lang="es-AR" sz="2400" b="1"/>
        </a:p>
      </dgm:t>
    </dgm:pt>
    <dgm:pt modelId="{126FE385-DAE6-4EA7-BEFB-A78DCD005959}" type="sibTrans" cxnId="{BE12C1F7-900E-442B-8A9C-0EC412966CB0}">
      <dgm:prSet custT="1"/>
      <dgm:spPr/>
      <dgm:t>
        <a:bodyPr/>
        <a:lstStyle/>
        <a:p>
          <a:endParaRPr lang="es-AR" sz="2400" b="1"/>
        </a:p>
      </dgm:t>
    </dgm:pt>
    <dgm:pt modelId="{463A522E-CBE0-42D6-9F74-0DA278B4319A}">
      <dgm:prSet custT="1"/>
      <dgm:spPr/>
      <dgm:t>
        <a:bodyPr/>
        <a:lstStyle/>
        <a:p>
          <a:pPr rtl="0"/>
          <a:r>
            <a:rPr lang="es-AR" sz="2400" b="1" smtClean="0"/>
            <a:t>Tiempo Acotado</a:t>
          </a:r>
          <a:endParaRPr lang="es-AR" sz="2400" b="1"/>
        </a:p>
      </dgm:t>
    </dgm:pt>
    <dgm:pt modelId="{5CDB5043-9BDD-46FA-9905-3C9C043AAF17}" type="parTrans" cxnId="{01A8C0FC-2170-4C42-8BAD-A293AA0388E0}">
      <dgm:prSet/>
      <dgm:spPr/>
      <dgm:t>
        <a:bodyPr/>
        <a:lstStyle/>
        <a:p>
          <a:endParaRPr lang="es-AR" sz="2400" b="1"/>
        </a:p>
      </dgm:t>
    </dgm:pt>
    <dgm:pt modelId="{FAC3F38D-E038-4133-9E1D-546F417248C8}" type="sibTrans" cxnId="{01A8C0FC-2170-4C42-8BAD-A293AA0388E0}">
      <dgm:prSet custT="1"/>
      <dgm:spPr/>
      <dgm:t>
        <a:bodyPr/>
        <a:lstStyle/>
        <a:p>
          <a:endParaRPr lang="es-AR" sz="2400" b="1"/>
        </a:p>
      </dgm:t>
    </dgm:pt>
    <dgm:pt modelId="{CDD59C3B-615B-4A77-AA20-6F1910A3FA2F}">
      <dgm:prSet custT="1"/>
      <dgm:spPr/>
      <dgm:t>
        <a:bodyPr/>
        <a:lstStyle/>
        <a:p>
          <a:pPr rtl="0"/>
          <a:r>
            <a:rPr lang="es-AR" sz="2400" b="1" smtClean="0"/>
            <a:t>Institucional</a:t>
          </a:r>
          <a:endParaRPr lang="es-AR" sz="2400" b="1"/>
        </a:p>
      </dgm:t>
    </dgm:pt>
    <dgm:pt modelId="{6CF71759-DA8C-46FC-9CB2-D632132D8D9D}" type="parTrans" cxnId="{9AE132B2-B0B4-4368-8AB0-92AC9E97DD8D}">
      <dgm:prSet/>
      <dgm:spPr/>
      <dgm:t>
        <a:bodyPr/>
        <a:lstStyle/>
        <a:p>
          <a:endParaRPr lang="es-AR" sz="2400" b="1"/>
        </a:p>
      </dgm:t>
    </dgm:pt>
    <dgm:pt modelId="{2DB19D91-8F43-46D3-95FA-95D18D9E23C7}" type="sibTrans" cxnId="{9AE132B2-B0B4-4368-8AB0-92AC9E97DD8D}">
      <dgm:prSet custT="1"/>
      <dgm:spPr/>
      <dgm:t>
        <a:bodyPr/>
        <a:lstStyle/>
        <a:p>
          <a:endParaRPr lang="es-AR" sz="2400" b="1"/>
        </a:p>
      </dgm:t>
    </dgm:pt>
    <dgm:pt modelId="{FC622889-C139-4AD7-8FF4-E086A490FBD8}">
      <dgm:prSet custT="1"/>
      <dgm:spPr/>
      <dgm:t>
        <a:bodyPr/>
        <a:lstStyle/>
        <a:p>
          <a:pPr rtl="0"/>
          <a:r>
            <a:rPr lang="es-AR" sz="2400" b="1" smtClean="0"/>
            <a:t>Lugar de residencia</a:t>
          </a:r>
          <a:endParaRPr lang="es-AR" sz="2400" b="1"/>
        </a:p>
      </dgm:t>
    </dgm:pt>
    <dgm:pt modelId="{FACCA3C5-0154-471F-8185-EEA1E9508200}" type="parTrans" cxnId="{16293C9D-082D-4A69-BBF8-C108A66EC3DC}">
      <dgm:prSet/>
      <dgm:spPr/>
      <dgm:t>
        <a:bodyPr/>
        <a:lstStyle/>
        <a:p>
          <a:endParaRPr lang="es-AR" sz="2400" b="1"/>
        </a:p>
      </dgm:t>
    </dgm:pt>
    <dgm:pt modelId="{23CC513B-AE9B-44AA-8A92-9A8A4B17631D}" type="sibTrans" cxnId="{16293C9D-082D-4A69-BBF8-C108A66EC3DC}">
      <dgm:prSet custT="1"/>
      <dgm:spPr/>
      <dgm:t>
        <a:bodyPr/>
        <a:lstStyle/>
        <a:p>
          <a:endParaRPr lang="es-AR" sz="2400" b="1"/>
        </a:p>
      </dgm:t>
    </dgm:pt>
    <dgm:pt modelId="{11787628-2060-44E8-99B6-A9E6EABD9C92}">
      <dgm:prSet custT="1"/>
      <dgm:spPr/>
      <dgm:t>
        <a:bodyPr/>
        <a:lstStyle/>
        <a:p>
          <a:pPr rtl="0"/>
          <a:r>
            <a:rPr lang="es-AR" sz="2400" b="1" smtClean="0"/>
            <a:t>Familiar</a:t>
          </a:r>
          <a:endParaRPr lang="es-AR" sz="2400" b="1"/>
        </a:p>
      </dgm:t>
    </dgm:pt>
    <dgm:pt modelId="{7E57A258-7BDC-49AD-B196-ABB5FCCC1963}" type="parTrans" cxnId="{8409ADF1-B16A-4EDB-85DD-460A4241F883}">
      <dgm:prSet/>
      <dgm:spPr/>
      <dgm:t>
        <a:bodyPr/>
        <a:lstStyle/>
        <a:p>
          <a:endParaRPr lang="es-AR" sz="2400" b="1"/>
        </a:p>
      </dgm:t>
    </dgm:pt>
    <dgm:pt modelId="{78F3245F-D43F-43B8-AC06-61B31B46EF97}" type="sibTrans" cxnId="{8409ADF1-B16A-4EDB-85DD-460A4241F883}">
      <dgm:prSet custT="1"/>
      <dgm:spPr/>
      <dgm:t>
        <a:bodyPr/>
        <a:lstStyle/>
        <a:p>
          <a:endParaRPr lang="es-AR" sz="2400" b="1"/>
        </a:p>
      </dgm:t>
    </dgm:pt>
    <dgm:pt modelId="{F5F21B6B-390E-447D-A71D-C5635B595DF8}">
      <dgm:prSet custT="1"/>
      <dgm:spPr/>
      <dgm:t>
        <a:bodyPr/>
        <a:lstStyle/>
        <a:p>
          <a:pPr rtl="0"/>
          <a:r>
            <a:rPr lang="es-AR" sz="2400" b="1" smtClean="0"/>
            <a:t>Vocacional</a:t>
          </a:r>
          <a:endParaRPr lang="es-AR" sz="2400" b="1"/>
        </a:p>
      </dgm:t>
    </dgm:pt>
    <dgm:pt modelId="{655EF3CF-2559-4883-BC3F-F6ED9A1C7EDD}" type="parTrans" cxnId="{786FF460-9932-4680-BC7D-7103BCBE55A4}">
      <dgm:prSet/>
      <dgm:spPr/>
      <dgm:t>
        <a:bodyPr/>
        <a:lstStyle/>
        <a:p>
          <a:endParaRPr lang="es-AR" sz="2400" b="1"/>
        </a:p>
      </dgm:t>
    </dgm:pt>
    <dgm:pt modelId="{356CE4F5-2792-4144-87E3-80AF3C950A8D}" type="sibTrans" cxnId="{786FF460-9932-4680-BC7D-7103BCBE55A4}">
      <dgm:prSet custT="1"/>
      <dgm:spPr/>
      <dgm:t>
        <a:bodyPr/>
        <a:lstStyle/>
        <a:p>
          <a:endParaRPr lang="es-AR" sz="2400" b="1"/>
        </a:p>
      </dgm:t>
    </dgm:pt>
    <dgm:pt modelId="{42B04ABD-F682-4C7A-B983-860C2CF0D42D}" type="pres">
      <dgm:prSet presAssocID="{7A3140DE-740B-4546-B15B-A63FA4129F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183680D-BC7A-4C9D-9E8C-80A7301C6B1D}" type="pres">
      <dgm:prSet presAssocID="{3BACD779-D27C-460E-8782-14FACD7D28F1}" presName="node" presStyleLbl="node1" presStyleIdx="0" presStyleCnt="6" custScaleX="23329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1581CF-E44E-4432-8A36-32F55A120457}" type="pres">
      <dgm:prSet presAssocID="{126FE385-DAE6-4EA7-BEFB-A78DCD005959}" presName="sibTrans" presStyleLbl="sibTrans2D1" presStyleIdx="0" presStyleCnt="6"/>
      <dgm:spPr/>
      <dgm:t>
        <a:bodyPr/>
        <a:lstStyle/>
        <a:p>
          <a:endParaRPr lang="es-AR"/>
        </a:p>
      </dgm:t>
    </dgm:pt>
    <dgm:pt modelId="{C5CDC64E-39E0-4C22-A010-D046BDFB6E2F}" type="pres">
      <dgm:prSet presAssocID="{126FE385-DAE6-4EA7-BEFB-A78DCD005959}" presName="connectorText" presStyleLbl="sibTrans2D1" presStyleIdx="0" presStyleCnt="6"/>
      <dgm:spPr/>
      <dgm:t>
        <a:bodyPr/>
        <a:lstStyle/>
        <a:p>
          <a:endParaRPr lang="es-AR"/>
        </a:p>
      </dgm:t>
    </dgm:pt>
    <dgm:pt modelId="{7D919788-56F0-4CDF-96B1-33FDFB1BCF89}" type="pres">
      <dgm:prSet presAssocID="{463A522E-CBE0-42D6-9F74-0DA278B4319A}" presName="node" presStyleLbl="node1" presStyleIdx="1" presStyleCnt="6" custScaleX="172647" custRadScaleRad="184930" custRadScaleInc="477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2BB513-8503-4C97-9D16-601E85A60F4E}" type="pres">
      <dgm:prSet presAssocID="{FAC3F38D-E038-4133-9E1D-546F417248C8}" presName="sibTrans" presStyleLbl="sibTrans2D1" presStyleIdx="1" presStyleCnt="6"/>
      <dgm:spPr/>
      <dgm:t>
        <a:bodyPr/>
        <a:lstStyle/>
        <a:p>
          <a:endParaRPr lang="es-AR"/>
        </a:p>
      </dgm:t>
    </dgm:pt>
    <dgm:pt modelId="{99CDA7FB-A733-453C-84E9-B9F30F74815C}" type="pres">
      <dgm:prSet presAssocID="{FAC3F38D-E038-4133-9E1D-546F417248C8}" presName="connectorText" presStyleLbl="sibTrans2D1" presStyleIdx="1" presStyleCnt="6"/>
      <dgm:spPr/>
      <dgm:t>
        <a:bodyPr/>
        <a:lstStyle/>
        <a:p>
          <a:endParaRPr lang="es-AR"/>
        </a:p>
      </dgm:t>
    </dgm:pt>
    <dgm:pt modelId="{AE0FDE7C-B2E3-426E-A201-F11EB5D47F87}" type="pres">
      <dgm:prSet presAssocID="{CDD59C3B-615B-4A77-AA20-6F1910A3FA2F}" presName="node" presStyleLbl="node1" presStyleIdx="2" presStyleCnt="6" custScaleX="188497" custRadScaleRad="182001" custRadScaleInc="-3640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C8F594-0A28-4E3F-8247-40132831C1B2}" type="pres">
      <dgm:prSet presAssocID="{2DB19D91-8F43-46D3-95FA-95D18D9E23C7}" presName="sibTrans" presStyleLbl="sibTrans2D1" presStyleIdx="2" presStyleCnt="6"/>
      <dgm:spPr/>
      <dgm:t>
        <a:bodyPr/>
        <a:lstStyle/>
        <a:p>
          <a:endParaRPr lang="es-AR"/>
        </a:p>
      </dgm:t>
    </dgm:pt>
    <dgm:pt modelId="{DB12CB22-BA4D-4B94-BDA0-2AC640EE1BC4}" type="pres">
      <dgm:prSet presAssocID="{2DB19D91-8F43-46D3-95FA-95D18D9E23C7}" presName="connectorText" presStyleLbl="sibTrans2D1" presStyleIdx="2" presStyleCnt="6"/>
      <dgm:spPr/>
      <dgm:t>
        <a:bodyPr/>
        <a:lstStyle/>
        <a:p>
          <a:endParaRPr lang="es-AR"/>
        </a:p>
      </dgm:t>
    </dgm:pt>
    <dgm:pt modelId="{246F2900-62F9-4A18-92C6-52F50143902B}" type="pres">
      <dgm:prSet presAssocID="{FC622889-C139-4AD7-8FF4-E086A490FBD8}" presName="node" presStyleLbl="node1" presStyleIdx="3" presStyleCnt="6" custScaleX="203703" custRadScaleRad="83828" custRadScaleInc="-137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1EC570-A4D3-491D-94BA-5D71934B6C4C}" type="pres">
      <dgm:prSet presAssocID="{23CC513B-AE9B-44AA-8A92-9A8A4B17631D}" presName="sibTrans" presStyleLbl="sibTrans2D1" presStyleIdx="3" presStyleCnt="6"/>
      <dgm:spPr/>
      <dgm:t>
        <a:bodyPr/>
        <a:lstStyle/>
        <a:p>
          <a:endParaRPr lang="es-AR"/>
        </a:p>
      </dgm:t>
    </dgm:pt>
    <dgm:pt modelId="{ACD443F2-0FEA-4AA4-AC9C-F5979B07ECF4}" type="pres">
      <dgm:prSet presAssocID="{23CC513B-AE9B-44AA-8A92-9A8A4B17631D}" presName="connectorText" presStyleLbl="sibTrans2D1" presStyleIdx="3" presStyleCnt="6"/>
      <dgm:spPr/>
      <dgm:t>
        <a:bodyPr/>
        <a:lstStyle/>
        <a:p>
          <a:endParaRPr lang="es-AR"/>
        </a:p>
      </dgm:t>
    </dgm:pt>
    <dgm:pt modelId="{9DEF3E23-EDE6-4ACE-9E0C-CE2B53A815C2}" type="pres">
      <dgm:prSet presAssocID="{11787628-2060-44E8-99B6-A9E6EABD9C92}" presName="node" presStyleLbl="node1" presStyleIdx="4" presStyleCnt="6" custScaleX="195865" custRadScaleRad="172364" custRadScaleInc="2448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150414-DC72-44AC-8A29-20A9590B3A00}" type="pres">
      <dgm:prSet presAssocID="{78F3245F-D43F-43B8-AC06-61B31B46EF97}" presName="sibTrans" presStyleLbl="sibTrans2D1" presStyleIdx="4" presStyleCnt="6"/>
      <dgm:spPr/>
      <dgm:t>
        <a:bodyPr/>
        <a:lstStyle/>
        <a:p>
          <a:endParaRPr lang="es-AR"/>
        </a:p>
      </dgm:t>
    </dgm:pt>
    <dgm:pt modelId="{C019612A-FB96-4B81-9CEC-C49C8F9B09F9}" type="pres">
      <dgm:prSet presAssocID="{78F3245F-D43F-43B8-AC06-61B31B46EF97}" presName="connectorText" presStyleLbl="sibTrans2D1" presStyleIdx="4" presStyleCnt="6"/>
      <dgm:spPr/>
      <dgm:t>
        <a:bodyPr/>
        <a:lstStyle/>
        <a:p>
          <a:endParaRPr lang="es-AR"/>
        </a:p>
      </dgm:t>
    </dgm:pt>
    <dgm:pt modelId="{F2038369-5604-4C39-A6A5-85F275C1D043}" type="pres">
      <dgm:prSet presAssocID="{F5F21B6B-390E-447D-A71D-C5635B595DF8}" presName="node" presStyleLbl="node1" presStyleIdx="5" presStyleCnt="6" custScaleX="162301" custRadScaleRad="172508" custRadScaleInc="-438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353C64-C5D1-4716-B205-AFA7285A3A97}" type="pres">
      <dgm:prSet presAssocID="{356CE4F5-2792-4144-87E3-80AF3C950A8D}" presName="sibTrans" presStyleLbl="sibTrans2D1" presStyleIdx="5" presStyleCnt="6"/>
      <dgm:spPr/>
      <dgm:t>
        <a:bodyPr/>
        <a:lstStyle/>
        <a:p>
          <a:endParaRPr lang="es-AR"/>
        </a:p>
      </dgm:t>
    </dgm:pt>
    <dgm:pt modelId="{B16FB1AB-0B73-4D7C-8CFB-CA1A4B79FA4A}" type="pres">
      <dgm:prSet presAssocID="{356CE4F5-2792-4144-87E3-80AF3C950A8D}" presName="connectorText" presStyleLbl="sibTrans2D1" presStyleIdx="5" presStyleCnt="6"/>
      <dgm:spPr/>
      <dgm:t>
        <a:bodyPr/>
        <a:lstStyle/>
        <a:p>
          <a:endParaRPr lang="es-AR"/>
        </a:p>
      </dgm:t>
    </dgm:pt>
  </dgm:ptLst>
  <dgm:cxnLst>
    <dgm:cxn modelId="{16293C9D-082D-4A69-BBF8-C108A66EC3DC}" srcId="{7A3140DE-740B-4546-B15B-A63FA4129F2F}" destId="{FC622889-C139-4AD7-8FF4-E086A490FBD8}" srcOrd="3" destOrd="0" parTransId="{FACCA3C5-0154-471F-8185-EEA1E9508200}" sibTransId="{23CC513B-AE9B-44AA-8A92-9A8A4B17631D}"/>
    <dgm:cxn modelId="{8409ADF1-B16A-4EDB-85DD-460A4241F883}" srcId="{7A3140DE-740B-4546-B15B-A63FA4129F2F}" destId="{11787628-2060-44E8-99B6-A9E6EABD9C92}" srcOrd="4" destOrd="0" parTransId="{7E57A258-7BDC-49AD-B196-ABB5FCCC1963}" sibTransId="{78F3245F-D43F-43B8-AC06-61B31B46EF97}"/>
    <dgm:cxn modelId="{786FF460-9932-4680-BC7D-7103BCBE55A4}" srcId="{7A3140DE-740B-4546-B15B-A63FA4129F2F}" destId="{F5F21B6B-390E-447D-A71D-C5635B595DF8}" srcOrd="5" destOrd="0" parTransId="{655EF3CF-2559-4883-BC3F-F6ED9A1C7EDD}" sibTransId="{356CE4F5-2792-4144-87E3-80AF3C950A8D}"/>
    <dgm:cxn modelId="{765CF3F2-BB7C-4AFA-B75E-C8AD9661F1D7}" type="presOf" srcId="{FAC3F38D-E038-4133-9E1D-546F417248C8}" destId="{99CDA7FB-A733-453C-84E9-B9F30F74815C}" srcOrd="1" destOrd="0" presId="urn:microsoft.com/office/officeart/2005/8/layout/cycle2"/>
    <dgm:cxn modelId="{59A43E20-033A-410C-BE71-A0223DD6F238}" type="presOf" srcId="{78F3245F-D43F-43B8-AC06-61B31B46EF97}" destId="{C019612A-FB96-4B81-9CEC-C49C8F9B09F9}" srcOrd="1" destOrd="0" presId="urn:microsoft.com/office/officeart/2005/8/layout/cycle2"/>
    <dgm:cxn modelId="{B720DA72-3AF2-4917-836B-C1C931933C9F}" type="presOf" srcId="{2DB19D91-8F43-46D3-95FA-95D18D9E23C7}" destId="{DB12CB22-BA4D-4B94-BDA0-2AC640EE1BC4}" srcOrd="1" destOrd="0" presId="urn:microsoft.com/office/officeart/2005/8/layout/cycle2"/>
    <dgm:cxn modelId="{BE12C1F7-900E-442B-8A9C-0EC412966CB0}" srcId="{7A3140DE-740B-4546-B15B-A63FA4129F2F}" destId="{3BACD779-D27C-460E-8782-14FACD7D28F1}" srcOrd="0" destOrd="0" parTransId="{D7A70527-54DD-4197-BBCD-B28005CB95BF}" sibTransId="{126FE385-DAE6-4EA7-BEFB-A78DCD005959}"/>
    <dgm:cxn modelId="{7DBA8A56-CDA4-482A-A4EB-90A80C1C6AF2}" type="presOf" srcId="{78F3245F-D43F-43B8-AC06-61B31B46EF97}" destId="{2C150414-DC72-44AC-8A29-20A9590B3A00}" srcOrd="0" destOrd="0" presId="urn:microsoft.com/office/officeart/2005/8/layout/cycle2"/>
    <dgm:cxn modelId="{2D35BF9C-23CA-4142-A859-9878904993A3}" type="presOf" srcId="{7A3140DE-740B-4546-B15B-A63FA4129F2F}" destId="{42B04ABD-F682-4C7A-B983-860C2CF0D42D}" srcOrd="0" destOrd="0" presId="urn:microsoft.com/office/officeart/2005/8/layout/cycle2"/>
    <dgm:cxn modelId="{AF9220AD-E1A1-4F6A-BBA6-4B9F4B4A8C4C}" type="presOf" srcId="{356CE4F5-2792-4144-87E3-80AF3C950A8D}" destId="{34353C64-C5D1-4716-B205-AFA7285A3A97}" srcOrd="0" destOrd="0" presId="urn:microsoft.com/office/officeart/2005/8/layout/cycle2"/>
    <dgm:cxn modelId="{A89F0E7B-8963-412D-8168-38AAC96F5C07}" type="presOf" srcId="{23CC513B-AE9B-44AA-8A92-9A8A4B17631D}" destId="{ACD443F2-0FEA-4AA4-AC9C-F5979B07ECF4}" srcOrd="1" destOrd="0" presId="urn:microsoft.com/office/officeart/2005/8/layout/cycle2"/>
    <dgm:cxn modelId="{1DCEF862-DF1B-4CC5-91EE-D23EB62CDB41}" type="presOf" srcId="{F5F21B6B-390E-447D-A71D-C5635B595DF8}" destId="{F2038369-5604-4C39-A6A5-85F275C1D043}" srcOrd="0" destOrd="0" presId="urn:microsoft.com/office/officeart/2005/8/layout/cycle2"/>
    <dgm:cxn modelId="{1ED10281-08CD-4404-9D70-9634A525E6A3}" type="presOf" srcId="{23CC513B-AE9B-44AA-8A92-9A8A4B17631D}" destId="{BD1EC570-A4D3-491D-94BA-5D71934B6C4C}" srcOrd="0" destOrd="0" presId="urn:microsoft.com/office/officeart/2005/8/layout/cycle2"/>
    <dgm:cxn modelId="{37BEB683-4929-4366-A397-B9F54BF8E081}" type="presOf" srcId="{11787628-2060-44E8-99B6-A9E6EABD9C92}" destId="{9DEF3E23-EDE6-4ACE-9E0C-CE2B53A815C2}" srcOrd="0" destOrd="0" presId="urn:microsoft.com/office/officeart/2005/8/layout/cycle2"/>
    <dgm:cxn modelId="{4DECAA90-4820-44B2-B0E5-AE6A05CBBED1}" type="presOf" srcId="{CDD59C3B-615B-4A77-AA20-6F1910A3FA2F}" destId="{AE0FDE7C-B2E3-426E-A201-F11EB5D47F87}" srcOrd="0" destOrd="0" presId="urn:microsoft.com/office/officeart/2005/8/layout/cycle2"/>
    <dgm:cxn modelId="{437A958C-6684-439A-9709-6A7637C3F0FB}" type="presOf" srcId="{2DB19D91-8F43-46D3-95FA-95D18D9E23C7}" destId="{4AC8F594-0A28-4E3F-8247-40132831C1B2}" srcOrd="0" destOrd="0" presId="urn:microsoft.com/office/officeart/2005/8/layout/cycle2"/>
    <dgm:cxn modelId="{9AE132B2-B0B4-4368-8AB0-92AC9E97DD8D}" srcId="{7A3140DE-740B-4546-B15B-A63FA4129F2F}" destId="{CDD59C3B-615B-4A77-AA20-6F1910A3FA2F}" srcOrd="2" destOrd="0" parTransId="{6CF71759-DA8C-46FC-9CB2-D632132D8D9D}" sibTransId="{2DB19D91-8F43-46D3-95FA-95D18D9E23C7}"/>
    <dgm:cxn modelId="{871CE28B-1490-4A93-BDDC-9ACAFC1BCCDF}" type="presOf" srcId="{356CE4F5-2792-4144-87E3-80AF3C950A8D}" destId="{B16FB1AB-0B73-4D7C-8CFB-CA1A4B79FA4A}" srcOrd="1" destOrd="0" presId="urn:microsoft.com/office/officeart/2005/8/layout/cycle2"/>
    <dgm:cxn modelId="{8B624014-0602-48B9-8311-91C8236C9113}" type="presOf" srcId="{FAC3F38D-E038-4133-9E1D-546F417248C8}" destId="{7A2BB513-8503-4C97-9D16-601E85A60F4E}" srcOrd="0" destOrd="0" presId="urn:microsoft.com/office/officeart/2005/8/layout/cycle2"/>
    <dgm:cxn modelId="{01A8C0FC-2170-4C42-8BAD-A293AA0388E0}" srcId="{7A3140DE-740B-4546-B15B-A63FA4129F2F}" destId="{463A522E-CBE0-42D6-9F74-0DA278B4319A}" srcOrd="1" destOrd="0" parTransId="{5CDB5043-9BDD-46FA-9905-3C9C043AAF17}" sibTransId="{FAC3F38D-E038-4133-9E1D-546F417248C8}"/>
    <dgm:cxn modelId="{20CA52D9-BB21-4652-8215-B12F29E3BE7D}" type="presOf" srcId="{126FE385-DAE6-4EA7-BEFB-A78DCD005959}" destId="{CD1581CF-E44E-4432-8A36-32F55A120457}" srcOrd="0" destOrd="0" presId="urn:microsoft.com/office/officeart/2005/8/layout/cycle2"/>
    <dgm:cxn modelId="{B6CE3BC7-A662-4605-B3B1-B8FF67F129C4}" type="presOf" srcId="{3BACD779-D27C-460E-8782-14FACD7D28F1}" destId="{2183680D-BC7A-4C9D-9E8C-80A7301C6B1D}" srcOrd="0" destOrd="0" presId="urn:microsoft.com/office/officeart/2005/8/layout/cycle2"/>
    <dgm:cxn modelId="{1C5CC8E2-A3B5-4D99-BA0E-376C112313F2}" type="presOf" srcId="{126FE385-DAE6-4EA7-BEFB-A78DCD005959}" destId="{C5CDC64E-39E0-4C22-A010-D046BDFB6E2F}" srcOrd="1" destOrd="0" presId="urn:microsoft.com/office/officeart/2005/8/layout/cycle2"/>
    <dgm:cxn modelId="{51DEC48E-08E6-4509-A327-6BC1912684DA}" type="presOf" srcId="{FC622889-C139-4AD7-8FF4-E086A490FBD8}" destId="{246F2900-62F9-4A18-92C6-52F50143902B}" srcOrd="0" destOrd="0" presId="urn:microsoft.com/office/officeart/2005/8/layout/cycle2"/>
    <dgm:cxn modelId="{D6B3C052-A408-4E69-A5E8-201FC3DD5A9F}" type="presOf" srcId="{463A522E-CBE0-42D6-9F74-0DA278B4319A}" destId="{7D919788-56F0-4CDF-96B1-33FDFB1BCF89}" srcOrd="0" destOrd="0" presId="urn:microsoft.com/office/officeart/2005/8/layout/cycle2"/>
    <dgm:cxn modelId="{C2B70CFC-E934-412C-9152-17A72FE06D31}" type="presParOf" srcId="{42B04ABD-F682-4C7A-B983-860C2CF0D42D}" destId="{2183680D-BC7A-4C9D-9E8C-80A7301C6B1D}" srcOrd="0" destOrd="0" presId="urn:microsoft.com/office/officeart/2005/8/layout/cycle2"/>
    <dgm:cxn modelId="{311C1BC9-0D05-4287-BC8E-46947B5CBCFB}" type="presParOf" srcId="{42B04ABD-F682-4C7A-B983-860C2CF0D42D}" destId="{CD1581CF-E44E-4432-8A36-32F55A120457}" srcOrd="1" destOrd="0" presId="urn:microsoft.com/office/officeart/2005/8/layout/cycle2"/>
    <dgm:cxn modelId="{3F3A333B-6F54-4F74-9B67-6162CB18496E}" type="presParOf" srcId="{CD1581CF-E44E-4432-8A36-32F55A120457}" destId="{C5CDC64E-39E0-4C22-A010-D046BDFB6E2F}" srcOrd="0" destOrd="0" presId="urn:microsoft.com/office/officeart/2005/8/layout/cycle2"/>
    <dgm:cxn modelId="{4653B993-CA4E-4B82-9FD5-1073ADEB50C9}" type="presParOf" srcId="{42B04ABD-F682-4C7A-B983-860C2CF0D42D}" destId="{7D919788-56F0-4CDF-96B1-33FDFB1BCF89}" srcOrd="2" destOrd="0" presId="urn:microsoft.com/office/officeart/2005/8/layout/cycle2"/>
    <dgm:cxn modelId="{AC023D9B-ADD8-4CFE-8681-08ACC1CF2455}" type="presParOf" srcId="{42B04ABD-F682-4C7A-B983-860C2CF0D42D}" destId="{7A2BB513-8503-4C97-9D16-601E85A60F4E}" srcOrd="3" destOrd="0" presId="urn:microsoft.com/office/officeart/2005/8/layout/cycle2"/>
    <dgm:cxn modelId="{BFDD5204-B1BB-47E9-966F-0A96AEC217FB}" type="presParOf" srcId="{7A2BB513-8503-4C97-9D16-601E85A60F4E}" destId="{99CDA7FB-A733-453C-84E9-B9F30F74815C}" srcOrd="0" destOrd="0" presId="urn:microsoft.com/office/officeart/2005/8/layout/cycle2"/>
    <dgm:cxn modelId="{18205E29-4C9E-44DD-86EA-514152F20655}" type="presParOf" srcId="{42B04ABD-F682-4C7A-B983-860C2CF0D42D}" destId="{AE0FDE7C-B2E3-426E-A201-F11EB5D47F87}" srcOrd="4" destOrd="0" presId="urn:microsoft.com/office/officeart/2005/8/layout/cycle2"/>
    <dgm:cxn modelId="{D7A4673E-FDB1-44E1-A27A-9BE34ABD23EB}" type="presParOf" srcId="{42B04ABD-F682-4C7A-B983-860C2CF0D42D}" destId="{4AC8F594-0A28-4E3F-8247-40132831C1B2}" srcOrd="5" destOrd="0" presId="urn:microsoft.com/office/officeart/2005/8/layout/cycle2"/>
    <dgm:cxn modelId="{FDEACB8E-556F-4812-BEBC-6A1AB73A0325}" type="presParOf" srcId="{4AC8F594-0A28-4E3F-8247-40132831C1B2}" destId="{DB12CB22-BA4D-4B94-BDA0-2AC640EE1BC4}" srcOrd="0" destOrd="0" presId="urn:microsoft.com/office/officeart/2005/8/layout/cycle2"/>
    <dgm:cxn modelId="{481C1E8D-3D2D-42E9-A545-3A7E8B87BCD7}" type="presParOf" srcId="{42B04ABD-F682-4C7A-B983-860C2CF0D42D}" destId="{246F2900-62F9-4A18-92C6-52F50143902B}" srcOrd="6" destOrd="0" presId="urn:microsoft.com/office/officeart/2005/8/layout/cycle2"/>
    <dgm:cxn modelId="{A5E286DB-8999-48E8-8917-CB02090BA035}" type="presParOf" srcId="{42B04ABD-F682-4C7A-B983-860C2CF0D42D}" destId="{BD1EC570-A4D3-491D-94BA-5D71934B6C4C}" srcOrd="7" destOrd="0" presId="urn:microsoft.com/office/officeart/2005/8/layout/cycle2"/>
    <dgm:cxn modelId="{35C17DE8-1933-4137-A117-3E43145C6BE0}" type="presParOf" srcId="{BD1EC570-A4D3-491D-94BA-5D71934B6C4C}" destId="{ACD443F2-0FEA-4AA4-AC9C-F5979B07ECF4}" srcOrd="0" destOrd="0" presId="urn:microsoft.com/office/officeart/2005/8/layout/cycle2"/>
    <dgm:cxn modelId="{F3E80D90-0F0B-44D8-8C73-5C8787928A0F}" type="presParOf" srcId="{42B04ABD-F682-4C7A-B983-860C2CF0D42D}" destId="{9DEF3E23-EDE6-4ACE-9E0C-CE2B53A815C2}" srcOrd="8" destOrd="0" presId="urn:microsoft.com/office/officeart/2005/8/layout/cycle2"/>
    <dgm:cxn modelId="{03CEBC06-A878-4D4C-B5D3-DD50A29E4D1E}" type="presParOf" srcId="{42B04ABD-F682-4C7A-B983-860C2CF0D42D}" destId="{2C150414-DC72-44AC-8A29-20A9590B3A00}" srcOrd="9" destOrd="0" presId="urn:microsoft.com/office/officeart/2005/8/layout/cycle2"/>
    <dgm:cxn modelId="{BF79127A-41FF-4C6E-8381-12C7A6664DB2}" type="presParOf" srcId="{2C150414-DC72-44AC-8A29-20A9590B3A00}" destId="{C019612A-FB96-4B81-9CEC-C49C8F9B09F9}" srcOrd="0" destOrd="0" presId="urn:microsoft.com/office/officeart/2005/8/layout/cycle2"/>
    <dgm:cxn modelId="{EDDBA4BF-2F89-4065-8DC6-6F0F096B8E32}" type="presParOf" srcId="{42B04ABD-F682-4C7A-B983-860C2CF0D42D}" destId="{F2038369-5604-4C39-A6A5-85F275C1D043}" srcOrd="10" destOrd="0" presId="urn:microsoft.com/office/officeart/2005/8/layout/cycle2"/>
    <dgm:cxn modelId="{C7A72304-1CFD-446E-91A3-7E21C61B1A1A}" type="presParOf" srcId="{42B04ABD-F682-4C7A-B983-860C2CF0D42D}" destId="{34353C64-C5D1-4716-B205-AFA7285A3A97}" srcOrd="11" destOrd="0" presId="urn:microsoft.com/office/officeart/2005/8/layout/cycle2"/>
    <dgm:cxn modelId="{AAFF7651-1E75-4603-AD45-E38F1A7A74B1}" type="presParOf" srcId="{34353C64-C5D1-4716-B205-AFA7285A3A97}" destId="{B16FB1AB-0B73-4D7C-8CFB-CA1A4B79FA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0F793E-9EF7-4FCE-921D-8172DC35575A}" type="doc">
      <dgm:prSet loTypeId="urn:microsoft.com/office/officeart/2005/8/layout/vList3#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E8230F88-1582-4775-90D0-DAED1A7E846B}">
      <dgm:prSet/>
      <dgm:spPr/>
      <dgm:t>
        <a:bodyPr/>
        <a:lstStyle/>
        <a:p>
          <a:pPr rtl="0"/>
          <a:r>
            <a:rPr lang="es-AR" b="1" smtClean="0">
              <a:solidFill>
                <a:schemeClr val="tx1"/>
              </a:solidFill>
            </a:rPr>
            <a:t>Personal</a:t>
          </a:r>
          <a:endParaRPr lang="es-AR" b="1">
            <a:solidFill>
              <a:schemeClr val="tx1"/>
            </a:solidFill>
          </a:endParaRPr>
        </a:p>
      </dgm:t>
    </dgm:pt>
    <dgm:pt modelId="{9A6F7BAA-45D5-48BC-AE4F-19FC31005496}" type="parTrans" cxnId="{DB127A4E-EC4C-4CBF-B9AE-1E6E7C7386C7}">
      <dgm:prSet/>
      <dgm:spPr/>
      <dgm:t>
        <a:bodyPr/>
        <a:lstStyle/>
        <a:p>
          <a:endParaRPr lang="es-AR"/>
        </a:p>
      </dgm:t>
    </dgm:pt>
    <dgm:pt modelId="{FB1EAB64-5C64-4507-8B69-C96747B7B588}" type="sibTrans" cxnId="{DB127A4E-EC4C-4CBF-B9AE-1E6E7C7386C7}">
      <dgm:prSet/>
      <dgm:spPr/>
      <dgm:t>
        <a:bodyPr/>
        <a:lstStyle/>
        <a:p>
          <a:endParaRPr lang="es-AR"/>
        </a:p>
      </dgm:t>
    </dgm:pt>
    <dgm:pt modelId="{DFECC846-0736-4DD7-B557-857C7D4B5224}">
      <dgm:prSet/>
      <dgm:spPr/>
      <dgm:t>
        <a:bodyPr/>
        <a:lstStyle/>
        <a:p>
          <a:pPr rtl="0"/>
          <a:r>
            <a:rPr lang="es-AR" b="1" smtClean="0">
              <a:solidFill>
                <a:schemeClr val="tx1"/>
              </a:solidFill>
            </a:rPr>
            <a:t>Educacional</a:t>
          </a:r>
          <a:endParaRPr lang="es-AR" b="1">
            <a:solidFill>
              <a:schemeClr val="tx1"/>
            </a:solidFill>
          </a:endParaRPr>
        </a:p>
      </dgm:t>
    </dgm:pt>
    <dgm:pt modelId="{2005B11A-5302-479B-ADCC-8B28EC70698E}" type="parTrans" cxnId="{4EBA3F42-236C-4E34-A5F6-71193835ADEB}">
      <dgm:prSet/>
      <dgm:spPr/>
      <dgm:t>
        <a:bodyPr/>
        <a:lstStyle/>
        <a:p>
          <a:endParaRPr lang="es-AR"/>
        </a:p>
      </dgm:t>
    </dgm:pt>
    <dgm:pt modelId="{B33ABC8A-9EBD-4BE1-B23B-9EEFAF62DA78}" type="sibTrans" cxnId="{4EBA3F42-236C-4E34-A5F6-71193835ADEB}">
      <dgm:prSet/>
      <dgm:spPr/>
      <dgm:t>
        <a:bodyPr/>
        <a:lstStyle/>
        <a:p>
          <a:endParaRPr lang="es-AR"/>
        </a:p>
      </dgm:t>
    </dgm:pt>
    <dgm:pt modelId="{05C1A939-4986-47B8-A308-6620592BA438}">
      <dgm:prSet/>
      <dgm:spPr/>
      <dgm:t>
        <a:bodyPr/>
        <a:lstStyle/>
        <a:p>
          <a:pPr rtl="0"/>
          <a:r>
            <a:rPr lang="es-AR" b="1" smtClean="0">
              <a:solidFill>
                <a:schemeClr val="tx1"/>
              </a:solidFill>
            </a:rPr>
            <a:t>Vocacional</a:t>
          </a:r>
          <a:endParaRPr lang="es-AR" b="1">
            <a:solidFill>
              <a:schemeClr val="tx1"/>
            </a:solidFill>
          </a:endParaRPr>
        </a:p>
      </dgm:t>
    </dgm:pt>
    <dgm:pt modelId="{CFD1C110-5FC6-4744-BD17-D6099FBF74D1}" type="parTrans" cxnId="{B8C38799-7C33-41DE-A3A8-4BDF53066C6D}">
      <dgm:prSet/>
      <dgm:spPr/>
      <dgm:t>
        <a:bodyPr/>
        <a:lstStyle/>
        <a:p>
          <a:endParaRPr lang="es-AR"/>
        </a:p>
      </dgm:t>
    </dgm:pt>
    <dgm:pt modelId="{047BC136-BA00-4466-8363-6F1AD84B39B4}" type="sibTrans" cxnId="{B8C38799-7C33-41DE-A3A8-4BDF53066C6D}">
      <dgm:prSet/>
      <dgm:spPr/>
      <dgm:t>
        <a:bodyPr/>
        <a:lstStyle/>
        <a:p>
          <a:endParaRPr lang="es-AR"/>
        </a:p>
      </dgm:t>
    </dgm:pt>
    <dgm:pt modelId="{E654F077-D0B3-4D30-91A9-152DC5D0E5D8}">
      <dgm:prSet/>
      <dgm:spPr/>
      <dgm:t>
        <a:bodyPr/>
        <a:lstStyle/>
        <a:p>
          <a:pPr rtl="0"/>
          <a:r>
            <a:rPr lang="es-AR" b="1" smtClean="0">
              <a:solidFill>
                <a:schemeClr val="tx1"/>
              </a:solidFill>
            </a:rPr>
            <a:t>Económico</a:t>
          </a:r>
          <a:endParaRPr lang="es-AR" b="1">
            <a:solidFill>
              <a:schemeClr val="tx1"/>
            </a:solidFill>
          </a:endParaRPr>
        </a:p>
      </dgm:t>
    </dgm:pt>
    <dgm:pt modelId="{ED23D195-830D-4673-B0ED-3E515E9C1E19}" type="parTrans" cxnId="{529DF244-F60E-4B13-90C9-1BB35298F56A}">
      <dgm:prSet/>
      <dgm:spPr/>
      <dgm:t>
        <a:bodyPr/>
        <a:lstStyle/>
        <a:p>
          <a:endParaRPr lang="es-AR"/>
        </a:p>
      </dgm:t>
    </dgm:pt>
    <dgm:pt modelId="{4EFED7B8-A6E3-4448-9FD3-268C66470BA2}" type="sibTrans" cxnId="{529DF244-F60E-4B13-90C9-1BB35298F56A}">
      <dgm:prSet/>
      <dgm:spPr/>
      <dgm:t>
        <a:bodyPr/>
        <a:lstStyle/>
        <a:p>
          <a:endParaRPr lang="es-AR"/>
        </a:p>
      </dgm:t>
    </dgm:pt>
    <dgm:pt modelId="{D6C0D36B-6CA5-4A87-95E9-68EED588CE55}" type="pres">
      <dgm:prSet presAssocID="{2E0F793E-9EF7-4FCE-921D-8172DC355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2CA85A0-F346-43E1-A825-D4FA720CCC81}" type="pres">
      <dgm:prSet presAssocID="{E8230F88-1582-4775-90D0-DAED1A7E846B}" presName="composite" presStyleCnt="0"/>
      <dgm:spPr/>
    </dgm:pt>
    <dgm:pt modelId="{CEF2F888-3474-4820-AD7B-EB9210A3BCFD}" type="pres">
      <dgm:prSet presAssocID="{E8230F88-1582-4775-90D0-DAED1A7E846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83B73FC6-64B7-478A-818B-D6702A12085F}" type="pres">
      <dgm:prSet presAssocID="{E8230F88-1582-4775-90D0-DAED1A7E846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E1351B-96DA-4664-8457-F531CC6719B3}" type="pres">
      <dgm:prSet presAssocID="{FB1EAB64-5C64-4507-8B69-C96747B7B588}" presName="spacing" presStyleCnt="0"/>
      <dgm:spPr/>
    </dgm:pt>
    <dgm:pt modelId="{A5086714-1932-40F8-BE76-365065570814}" type="pres">
      <dgm:prSet presAssocID="{DFECC846-0736-4DD7-B557-857C7D4B5224}" presName="composite" presStyleCnt="0"/>
      <dgm:spPr/>
    </dgm:pt>
    <dgm:pt modelId="{A0034A6D-B659-4B45-B063-AFFC18C13B8C}" type="pres">
      <dgm:prSet presAssocID="{DFECC846-0736-4DD7-B557-857C7D4B5224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D780BF00-3DE9-450C-A383-C37B38D45265}" type="pres">
      <dgm:prSet presAssocID="{DFECC846-0736-4DD7-B557-857C7D4B522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D58B70-A48F-4D43-9274-46B6E85A2F26}" type="pres">
      <dgm:prSet presAssocID="{B33ABC8A-9EBD-4BE1-B23B-9EEFAF62DA78}" presName="spacing" presStyleCnt="0"/>
      <dgm:spPr/>
    </dgm:pt>
    <dgm:pt modelId="{FB512DEA-51E6-46D9-A121-635D1F012FD1}" type="pres">
      <dgm:prSet presAssocID="{05C1A939-4986-47B8-A308-6620592BA438}" presName="composite" presStyleCnt="0"/>
      <dgm:spPr/>
    </dgm:pt>
    <dgm:pt modelId="{3A6E66C7-5CA4-40CE-BDE2-4CD62862C4B3}" type="pres">
      <dgm:prSet presAssocID="{05C1A939-4986-47B8-A308-6620592BA438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D5C06F82-B9F1-4985-A983-B6888AD0C6AB}" type="pres">
      <dgm:prSet presAssocID="{05C1A939-4986-47B8-A308-6620592BA43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3660DF-6C0E-444F-8796-8A4E71477EB7}" type="pres">
      <dgm:prSet presAssocID="{047BC136-BA00-4466-8363-6F1AD84B39B4}" presName="spacing" presStyleCnt="0"/>
      <dgm:spPr/>
    </dgm:pt>
    <dgm:pt modelId="{8F139592-0BE8-4AFC-A57C-33D478962A1D}" type="pres">
      <dgm:prSet presAssocID="{E654F077-D0B3-4D30-91A9-152DC5D0E5D8}" presName="composite" presStyleCnt="0"/>
      <dgm:spPr/>
    </dgm:pt>
    <dgm:pt modelId="{D024A04B-B543-4D87-9D29-BEC377C12397}" type="pres">
      <dgm:prSet presAssocID="{E654F077-D0B3-4D30-91A9-152DC5D0E5D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97DAAF72-BABB-4FEC-9EF6-CD200E819771}" type="pres">
      <dgm:prSet presAssocID="{E654F077-D0B3-4D30-91A9-152DC5D0E5D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2FBC26A-23F0-4601-9281-061713B7A239}" type="presOf" srcId="{E8230F88-1582-4775-90D0-DAED1A7E846B}" destId="{83B73FC6-64B7-478A-818B-D6702A12085F}" srcOrd="0" destOrd="0" presId="urn:microsoft.com/office/officeart/2005/8/layout/vList3#2"/>
    <dgm:cxn modelId="{CB64B742-820C-4267-BBDB-8EA27C2174C8}" type="presOf" srcId="{05C1A939-4986-47B8-A308-6620592BA438}" destId="{D5C06F82-B9F1-4985-A983-B6888AD0C6AB}" srcOrd="0" destOrd="0" presId="urn:microsoft.com/office/officeart/2005/8/layout/vList3#2"/>
    <dgm:cxn modelId="{529DF244-F60E-4B13-90C9-1BB35298F56A}" srcId="{2E0F793E-9EF7-4FCE-921D-8172DC35575A}" destId="{E654F077-D0B3-4D30-91A9-152DC5D0E5D8}" srcOrd="3" destOrd="0" parTransId="{ED23D195-830D-4673-B0ED-3E515E9C1E19}" sibTransId="{4EFED7B8-A6E3-4448-9FD3-268C66470BA2}"/>
    <dgm:cxn modelId="{BB6118F4-DF78-446A-A7EF-5FE90A57D1CD}" type="presOf" srcId="{DFECC846-0736-4DD7-B557-857C7D4B5224}" destId="{D780BF00-3DE9-450C-A383-C37B38D45265}" srcOrd="0" destOrd="0" presId="urn:microsoft.com/office/officeart/2005/8/layout/vList3#2"/>
    <dgm:cxn modelId="{62D01CBE-7719-49C7-87F0-4645E5B8D575}" type="presOf" srcId="{2E0F793E-9EF7-4FCE-921D-8172DC35575A}" destId="{D6C0D36B-6CA5-4A87-95E9-68EED588CE55}" srcOrd="0" destOrd="0" presId="urn:microsoft.com/office/officeart/2005/8/layout/vList3#2"/>
    <dgm:cxn modelId="{DB127A4E-EC4C-4CBF-B9AE-1E6E7C7386C7}" srcId="{2E0F793E-9EF7-4FCE-921D-8172DC35575A}" destId="{E8230F88-1582-4775-90D0-DAED1A7E846B}" srcOrd="0" destOrd="0" parTransId="{9A6F7BAA-45D5-48BC-AE4F-19FC31005496}" sibTransId="{FB1EAB64-5C64-4507-8B69-C96747B7B588}"/>
    <dgm:cxn modelId="{89CC2EB3-B9F7-496A-B9FD-2EF9EBE00C58}" type="presOf" srcId="{E654F077-D0B3-4D30-91A9-152DC5D0E5D8}" destId="{97DAAF72-BABB-4FEC-9EF6-CD200E819771}" srcOrd="0" destOrd="0" presId="urn:microsoft.com/office/officeart/2005/8/layout/vList3#2"/>
    <dgm:cxn modelId="{4EBA3F42-236C-4E34-A5F6-71193835ADEB}" srcId="{2E0F793E-9EF7-4FCE-921D-8172DC35575A}" destId="{DFECC846-0736-4DD7-B557-857C7D4B5224}" srcOrd="1" destOrd="0" parTransId="{2005B11A-5302-479B-ADCC-8B28EC70698E}" sibTransId="{B33ABC8A-9EBD-4BE1-B23B-9EEFAF62DA78}"/>
    <dgm:cxn modelId="{B8C38799-7C33-41DE-A3A8-4BDF53066C6D}" srcId="{2E0F793E-9EF7-4FCE-921D-8172DC35575A}" destId="{05C1A939-4986-47B8-A308-6620592BA438}" srcOrd="2" destOrd="0" parTransId="{CFD1C110-5FC6-4744-BD17-D6099FBF74D1}" sibTransId="{047BC136-BA00-4466-8363-6F1AD84B39B4}"/>
    <dgm:cxn modelId="{5F13BAF1-D843-43FF-A988-9FCA702DCD47}" type="presParOf" srcId="{D6C0D36B-6CA5-4A87-95E9-68EED588CE55}" destId="{D2CA85A0-F346-43E1-A825-D4FA720CCC81}" srcOrd="0" destOrd="0" presId="urn:microsoft.com/office/officeart/2005/8/layout/vList3#2"/>
    <dgm:cxn modelId="{0D243C6E-8300-4901-B0CC-E24F7537AA73}" type="presParOf" srcId="{D2CA85A0-F346-43E1-A825-D4FA720CCC81}" destId="{CEF2F888-3474-4820-AD7B-EB9210A3BCFD}" srcOrd="0" destOrd="0" presId="urn:microsoft.com/office/officeart/2005/8/layout/vList3#2"/>
    <dgm:cxn modelId="{7846BD18-F35B-4AA4-8E92-094D20CC4384}" type="presParOf" srcId="{D2CA85A0-F346-43E1-A825-D4FA720CCC81}" destId="{83B73FC6-64B7-478A-818B-D6702A12085F}" srcOrd="1" destOrd="0" presId="urn:microsoft.com/office/officeart/2005/8/layout/vList3#2"/>
    <dgm:cxn modelId="{84DCE2AB-83B1-46D0-9237-6B02F12E6D24}" type="presParOf" srcId="{D6C0D36B-6CA5-4A87-95E9-68EED588CE55}" destId="{53E1351B-96DA-4664-8457-F531CC6719B3}" srcOrd="1" destOrd="0" presId="urn:microsoft.com/office/officeart/2005/8/layout/vList3#2"/>
    <dgm:cxn modelId="{50C9AAE3-82D4-4DC0-9FC4-4481BC23734C}" type="presParOf" srcId="{D6C0D36B-6CA5-4A87-95E9-68EED588CE55}" destId="{A5086714-1932-40F8-BE76-365065570814}" srcOrd="2" destOrd="0" presId="urn:microsoft.com/office/officeart/2005/8/layout/vList3#2"/>
    <dgm:cxn modelId="{2E2928DA-4950-46D4-9E52-658D2D292CCE}" type="presParOf" srcId="{A5086714-1932-40F8-BE76-365065570814}" destId="{A0034A6D-B659-4B45-B063-AFFC18C13B8C}" srcOrd="0" destOrd="0" presId="urn:microsoft.com/office/officeart/2005/8/layout/vList3#2"/>
    <dgm:cxn modelId="{7533A28B-EA82-48E1-92CB-8F8261DF30B4}" type="presParOf" srcId="{A5086714-1932-40F8-BE76-365065570814}" destId="{D780BF00-3DE9-450C-A383-C37B38D45265}" srcOrd="1" destOrd="0" presId="urn:microsoft.com/office/officeart/2005/8/layout/vList3#2"/>
    <dgm:cxn modelId="{D297FA1B-E923-48ED-B8A8-92FA8AF61F8A}" type="presParOf" srcId="{D6C0D36B-6CA5-4A87-95E9-68EED588CE55}" destId="{9ED58B70-A48F-4D43-9274-46B6E85A2F26}" srcOrd="3" destOrd="0" presId="urn:microsoft.com/office/officeart/2005/8/layout/vList3#2"/>
    <dgm:cxn modelId="{0E556651-483D-482D-A182-69F425283ECB}" type="presParOf" srcId="{D6C0D36B-6CA5-4A87-95E9-68EED588CE55}" destId="{FB512DEA-51E6-46D9-A121-635D1F012FD1}" srcOrd="4" destOrd="0" presId="urn:microsoft.com/office/officeart/2005/8/layout/vList3#2"/>
    <dgm:cxn modelId="{553F0AA5-5EC5-47A7-BED4-6065168B8A18}" type="presParOf" srcId="{FB512DEA-51E6-46D9-A121-635D1F012FD1}" destId="{3A6E66C7-5CA4-40CE-BDE2-4CD62862C4B3}" srcOrd="0" destOrd="0" presId="urn:microsoft.com/office/officeart/2005/8/layout/vList3#2"/>
    <dgm:cxn modelId="{59F1371B-09D9-4535-8375-E334331111B8}" type="presParOf" srcId="{FB512DEA-51E6-46D9-A121-635D1F012FD1}" destId="{D5C06F82-B9F1-4985-A983-B6888AD0C6AB}" srcOrd="1" destOrd="0" presId="urn:microsoft.com/office/officeart/2005/8/layout/vList3#2"/>
    <dgm:cxn modelId="{BC519E1E-09A6-4D84-B24D-20970D7240E5}" type="presParOf" srcId="{D6C0D36B-6CA5-4A87-95E9-68EED588CE55}" destId="{2C3660DF-6C0E-444F-8796-8A4E71477EB7}" srcOrd="5" destOrd="0" presId="urn:microsoft.com/office/officeart/2005/8/layout/vList3#2"/>
    <dgm:cxn modelId="{13FB6511-E7BB-4DE4-BCEE-39DEF4F3838C}" type="presParOf" srcId="{D6C0D36B-6CA5-4A87-95E9-68EED588CE55}" destId="{8F139592-0BE8-4AFC-A57C-33D478962A1D}" srcOrd="6" destOrd="0" presId="urn:microsoft.com/office/officeart/2005/8/layout/vList3#2"/>
    <dgm:cxn modelId="{E6321343-6D00-40B7-8D26-B8C1E4BDB138}" type="presParOf" srcId="{8F139592-0BE8-4AFC-A57C-33D478962A1D}" destId="{D024A04B-B543-4D87-9D29-BEC377C12397}" srcOrd="0" destOrd="0" presId="urn:microsoft.com/office/officeart/2005/8/layout/vList3#2"/>
    <dgm:cxn modelId="{A0799E56-341D-4A9C-B417-164CFEBA43D9}" type="presParOf" srcId="{8F139592-0BE8-4AFC-A57C-33D478962A1D}" destId="{97DAAF72-BABB-4FEC-9EF6-CD200E81977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1781B0-9A18-4860-9570-8D50636666BF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s-AR"/>
        </a:p>
      </dgm:t>
    </dgm:pt>
    <dgm:pt modelId="{0031E631-F473-4D52-B8F8-382BBB6510A6}">
      <dgm:prSet custT="1"/>
      <dgm:spPr/>
      <dgm:t>
        <a:bodyPr/>
        <a:lstStyle/>
        <a:p>
          <a:pPr rtl="0"/>
          <a:r>
            <a:rPr lang="es-AR" sz="2400" b="1" smtClean="0"/>
            <a:t>Tomar apuntes</a:t>
          </a:r>
          <a:endParaRPr lang="es-AR" sz="2400" b="1"/>
        </a:p>
      </dgm:t>
    </dgm:pt>
    <dgm:pt modelId="{5ABE7AE0-2D12-4F20-982A-3AF6E129A91D}" type="parTrans" cxnId="{BDB2F8DB-13AB-4F28-BFA6-12838EB684D4}">
      <dgm:prSet/>
      <dgm:spPr/>
      <dgm:t>
        <a:bodyPr/>
        <a:lstStyle/>
        <a:p>
          <a:endParaRPr lang="es-AR" sz="2400" b="1"/>
        </a:p>
      </dgm:t>
    </dgm:pt>
    <dgm:pt modelId="{38E07DF7-8455-4B73-94D8-63D4E571D9F0}" type="sibTrans" cxnId="{BDB2F8DB-13AB-4F28-BFA6-12838EB684D4}">
      <dgm:prSet/>
      <dgm:spPr/>
      <dgm:t>
        <a:bodyPr/>
        <a:lstStyle/>
        <a:p>
          <a:endParaRPr lang="es-AR" sz="2400" b="1"/>
        </a:p>
      </dgm:t>
    </dgm:pt>
    <dgm:pt modelId="{B8CBF547-BD33-42DC-B390-F7EA4AB14E4E}">
      <dgm:prSet custT="1"/>
      <dgm:spPr/>
      <dgm:t>
        <a:bodyPr/>
        <a:lstStyle/>
        <a:p>
          <a:pPr rtl="0"/>
          <a:r>
            <a:rPr lang="es-AR" sz="2400" b="1" smtClean="0"/>
            <a:t>Escuchar </a:t>
          </a:r>
          <a:endParaRPr lang="es-AR" sz="2400" b="1"/>
        </a:p>
      </dgm:t>
    </dgm:pt>
    <dgm:pt modelId="{9962E790-40BB-4181-A7BC-5F452DC6FE8D}" type="parTrans" cxnId="{1706B3E5-27AB-4BAE-AFF8-A7F2D0BF5F8D}">
      <dgm:prSet/>
      <dgm:spPr/>
      <dgm:t>
        <a:bodyPr/>
        <a:lstStyle/>
        <a:p>
          <a:endParaRPr lang="es-AR" sz="2400" b="1"/>
        </a:p>
      </dgm:t>
    </dgm:pt>
    <dgm:pt modelId="{6FE7C232-CDDB-46E1-A81B-C714D5476E98}" type="sibTrans" cxnId="{1706B3E5-27AB-4BAE-AFF8-A7F2D0BF5F8D}">
      <dgm:prSet/>
      <dgm:spPr/>
      <dgm:t>
        <a:bodyPr/>
        <a:lstStyle/>
        <a:p>
          <a:endParaRPr lang="es-AR" sz="2400" b="1"/>
        </a:p>
      </dgm:t>
    </dgm:pt>
    <dgm:pt modelId="{F5863A5F-7E05-4FD6-9217-9E82D8CBE426}">
      <dgm:prSet custT="1"/>
      <dgm:spPr/>
      <dgm:t>
        <a:bodyPr/>
        <a:lstStyle/>
        <a:p>
          <a:pPr rtl="0"/>
          <a:r>
            <a:rPr lang="es-AR" sz="2400" b="1" smtClean="0"/>
            <a:t>Responder al profesor</a:t>
          </a:r>
          <a:endParaRPr lang="es-AR" sz="2400" b="1"/>
        </a:p>
      </dgm:t>
    </dgm:pt>
    <dgm:pt modelId="{A2966187-9289-4341-95D0-600A78095AB7}" type="parTrans" cxnId="{3895B1AA-2801-4495-9D72-4CA75A2A7BD0}">
      <dgm:prSet/>
      <dgm:spPr/>
      <dgm:t>
        <a:bodyPr/>
        <a:lstStyle/>
        <a:p>
          <a:endParaRPr lang="es-AR" sz="2400" b="1"/>
        </a:p>
      </dgm:t>
    </dgm:pt>
    <dgm:pt modelId="{0EFAE3CB-2A76-4082-AA25-1269836D0AC8}" type="sibTrans" cxnId="{3895B1AA-2801-4495-9D72-4CA75A2A7BD0}">
      <dgm:prSet/>
      <dgm:spPr/>
      <dgm:t>
        <a:bodyPr/>
        <a:lstStyle/>
        <a:p>
          <a:endParaRPr lang="es-AR" sz="2400" b="1"/>
        </a:p>
      </dgm:t>
    </dgm:pt>
    <dgm:pt modelId="{054E6DFD-0453-4B6F-910E-1BF091B9193E}">
      <dgm:prSet custT="1"/>
      <dgm:spPr/>
      <dgm:t>
        <a:bodyPr/>
        <a:lstStyle/>
        <a:p>
          <a:pPr rtl="0"/>
          <a:r>
            <a:rPr lang="es-AR" sz="2400" b="1" smtClean="0"/>
            <a:t>Estudiar de los apuntes</a:t>
          </a:r>
          <a:endParaRPr lang="es-AR" sz="2400" b="1"/>
        </a:p>
      </dgm:t>
    </dgm:pt>
    <dgm:pt modelId="{A20F189F-ED96-4B80-8CFD-7555499B031E}" type="parTrans" cxnId="{344A3A56-84B0-406F-B616-BB714F0767B6}">
      <dgm:prSet/>
      <dgm:spPr/>
      <dgm:t>
        <a:bodyPr/>
        <a:lstStyle/>
        <a:p>
          <a:endParaRPr lang="es-AR" sz="2400" b="1"/>
        </a:p>
      </dgm:t>
    </dgm:pt>
    <dgm:pt modelId="{FE36B66A-339A-4A3E-9DFE-982098A58248}" type="sibTrans" cxnId="{344A3A56-84B0-406F-B616-BB714F0767B6}">
      <dgm:prSet/>
      <dgm:spPr/>
      <dgm:t>
        <a:bodyPr/>
        <a:lstStyle/>
        <a:p>
          <a:endParaRPr lang="es-AR" sz="2400" b="1"/>
        </a:p>
      </dgm:t>
    </dgm:pt>
    <dgm:pt modelId="{19144A9B-6749-4B45-9C6B-E5EB342B18EB}">
      <dgm:prSet custT="1"/>
      <dgm:spPr/>
      <dgm:t>
        <a:bodyPr/>
        <a:lstStyle/>
        <a:p>
          <a:pPr rtl="0"/>
          <a:r>
            <a:rPr lang="es-AR" sz="2400" b="1" smtClean="0"/>
            <a:t>Consulta a los compañeros</a:t>
          </a:r>
          <a:endParaRPr lang="es-AR" sz="2400" b="1"/>
        </a:p>
      </dgm:t>
    </dgm:pt>
    <dgm:pt modelId="{EF08FF9F-0616-437D-8FDB-231453A0BC33}" type="parTrans" cxnId="{8DB40B8D-BE37-4319-B23D-353EF44FE37B}">
      <dgm:prSet/>
      <dgm:spPr/>
      <dgm:t>
        <a:bodyPr/>
        <a:lstStyle/>
        <a:p>
          <a:endParaRPr lang="es-AR" sz="2400" b="1"/>
        </a:p>
      </dgm:t>
    </dgm:pt>
    <dgm:pt modelId="{6AB3D169-6D42-43B2-B528-79716149F81B}" type="sibTrans" cxnId="{8DB40B8D-BE37-4319-B23D-353EF44FE37B}">
      <dgm:prSet/>
      <dgm:spPr/>
      <dgm:t>
        <a:bodyPr/>
        <a:lstStyle/>
        <a:p>
          <a:endParaRPr lang="es-AR" sz="2400" b="1"/>
        </a:p>
      </dgm:t>
    </dgm:pt>
    <dgm:pt modelId="{7A88F772-88BC-4DC0-B799-FC97A5585529}" type="pres">
      <dgm:prSet presAssocID="{311781B0-9A18-4860-9570-8D50636666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2A57640-19FB-4CAF-9E20-885F30A5C2DD}" type="pres">
      <dgm:prSet presAssocID="{311781B0-9A18-4860-9570-8D50636666BF}" presName="arrow" presStyleLbl="bgShp" presStyleIdx="0" presStyleCnt="1"/>
      <dgm:spPr/>
    </dgm:pt>
    <dgm:pt modelId="{3D739E5A-1271-4BA8-9410-A4E48206CADA}" type="pres">
      <dgm:prSet presAssocID="{311781B0-9A18-4860-9570-8D50636666BF}" presName="points" presStyleCnt="0"/>
      <dgm:spPr/>
    </dgm:pt>
    <dgm:pt modelId="{A1F564B1-9E91-4B51-A666-8F98F71C2562}" type="pres">
      <dgm:prSet presAssocID="{0031E631-F473-4D52-B8F8-382BBB6510A6}" presName="compositeA" presStyleCnt="0"/>
      <dgm:spPr/>
    </dgm:pt>
    <dgm:pt modelId="{6BAD48EA-7B25-47D3-9A96-8A40418AB288}" type="pres">
      <dgm:prSet presAssocID="{0031E631-F473-4D52-B8F8-382BBB6510A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825593-D640-439F-968E-96FB290A09E4}" type="pres">
      <dgm:prSet presAssocID="{0031E631-F473-4D52-B8F8-382BBB6510A6}" presName="circleA" presStyleLbl="node1" presStyleIdx="0" presStyleCnt="5"/>
      <dgm:spPr/>
    </dgm:pt>
    <dgm:pt modelId="{4080AC54-D7DA-4B21-96DC-93596FAAF693}" type="pres">
      <dgm:prSet presAssocID="{0031E631-F473-4D52-B8F8-382BBB6510A6}" presName="spaceA" presStyleCnt="0"/>
      <dgm:spPr/>
    </dgm:pt>
    <dgm:pt modelId="{5D499108-AC1E-4004-92A8-149143F16839}" type="pres">
      <dgm:prSet presAssocID="{38E07DF7-8455-4B73-94D8-63D4E571D9F0}" presName="space" presStyleCnt="0"/>
      <dgm:spPr/>
    </dgm:pt>
    <dgm:pt modelId="{BE8CA8BA-C510-40BB-9841-B8D232DAD16C}" type="pres">
      <dgm:prSet presAssocID="{B8CBF547-BD33-42DC-B390-F7EA4AB14E4E}" presName="compositeB" presStyleCnt="0"/>
      <dgm:spPr/>
    </dgm:pt>
    <dgm:pt modelId="{8AF49E6B-3DD6-43EA-BDDA-6AEC87FD19A6}" type="pres">
      <dgm:prSet presAssocID="{B8CBF547-BD33-42DC-B390-F7EA4AB14E4E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0770822-8BF5-44D3-BDB6-3E3404EB359A}" type="pres">
      <dgm:prSet presAssocID="{B8CBF547-BD33-42DC-B390-F7EA4AB14E4E}" presName="circleB" presStyleLbl="node1" presStyleIdx="1" presStyleCnt="5"/>
      <dgm:spPr/>
    </dgm:pt>
    <dgm:pt modelId="{3A020C24-D895-4634-A5BB-AB7F42723302}" type="pres">
      <dgm:prSet presAssocID="{B8CBF547-BD33-42DC-B390-F7EA4AB14E4E}" presName="spaceB" presStyleCnt="0"/>
      <dgm:spPr/>
    </dgm:pt>
    <dgm:pt modelId="{8C3CC1AE-CD4B-4DF4-A95A-2A6648ED69C1}" type="pres">
      <dgm:prSet presAssocID="{6FE7C232-CDDB-46E1-A81B-C714D5476E98}" presName="space" presStyleCnt="0"/>
      <dgm:spPr/>
    </dgm:pt>
    <dgm:pt modelId="{821CAEC8-B837-42C9-A399-9EA3F7A5A742}" type="pres">
      <dgm:prSet presAssocID="{F5863A5F-7E05-4FD6-9217-9E82D8CBE426}" presName="compositeA" presStyleCnt="0"/>
      <dgm:spPr/>
    </dgm:pt>
    <dgm:pt modelId="{BE95FA4D-03A7-4CA2-9DF0-AE9EC900691D}" type="pres">
      <dgm:prSet presAssocID="{F5863A5F-7E05-4FD6-9217-9E82D8CBE426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4BC2F2A-AEE0-4D3E-991A-3B606B72B49A}" type="pres">
      <dgm:prSet presAssocID="{F5863A5F-7E05-4FD6-9217-9E82D8CBE426}" presName="circleA" presStyleLbl="node1" presStyleIdx="2" presStyleCnt="5"/>
      <dgm:spPr/>
    </dgm:pt>
    <dgm:pt modelId="{CA3D70BC-E076-430B-A2A4-FDFCF9F8397C}" type="pres">
      <dgm:prSet presAssocID="{F5863A5F-7E05-4FD6-9217-9E82D8CBE426}" presName="spaceA" presStyleCnt="0"/>
      <dgm:spPr/>
    </dgm:pt>
    <dgm:pt modelId="{6E30A84F-DCAA-4120-9C4D-7F24FF680417}" type="pres">
      <dgm:prSet presAssocID="{0EFAE3CB-2A76-4082-AA25-1269836D0AC8}" presName="space" presStyleCnt="0"/>
      <dgm:spPr/>
    </dgm:pt>
    <dgm:pt modelId="{A82C7E1C-CA7E-45DD-AD76-63484B278CD9}" type="pres">
      <dgm:prSet presAssocID="{054E6DFD-0453-4B6F-910E-1BF091B9193E}" presName="compositeB" presStyleCnt="0"/>
      <dgm:spPr/>
    </dgm:pt>
    <dgm:pt modelId="{9B042682-41F8-4E4A-9A58-E46E4A4D5379}" type="pres">
      <dgm:prSet presAssocID="{054E6DFD-0453-4B6F-910E-1BF091B9193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349035-0BEC-4983-A79B-84961C8509C6}" type="pres">
      <dgm:prSet presAssocID="{054E6DFD-0453-4B6F-910E-1BF091B9193E}" presName="circleB" presStyleLbl="node1" presStyleIdx="3" presStyleCnt="5"/>
      <dgm:spPr/>
    </dgm:pt>
    <dgm:pt modelId="{34386374-59D9-43EB-B235-151755DEC139}" type="pres">
      <dgm:prSet presAssocID="{054E6DFD-0453-4B6F-910E-1BF091B9193E}" presName="spaceB" presStyleCnt="0"/>
      <dgm:spPr/>
    </dgm:pt>
    <dgm:pt modelId="{FEBD11CA-F798-4D92-981E-7C0E8BF686A8}" type="pres">
      <dgm:prSet presAssocID="{FE36B66A-339A-4A3E-9DFE-982098A58248}" presName="space" presStyleCnt="0"/>
      <dgm:spPr/>
    </dgm:pt>
    <dgm:pt modelId="{5893EB8A-837E-4D9A-94D0-1637BE4CCF52}" type="pres">
      <dgm:prSet presAssocID="{19144A9B-6749-4B45-9C6B-E5EB342B18EB}" presName="compositeA" presStyleCnt="0"/>
      <dgm:spPr/>
    </dgm:pt>
    <dgm:pt modelId="{98A29AB5-9D1D-44E4-9E3A-6B0657A47C8B}" type="pres">
      <dgm:prSet presAssocID="{19144A9B-6749-4B45-9C6B-E5EB342B18EB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C3F7AF-04A0-4594-A23E-B9AA24D7BF80}" type="pres">
      <dgm:prSet presAssocID="{19144A9B-6749-4B45-9C6B-E5EB342B18EB}" presName="circleA" presStyleLbl="node1" presStyleIdx="4" presStyleCnt="5"/>
      <dgm:spPr/>
    </dgm:pt>
    <dgm:pt modelId="{F44B430A-A4E6-450A-AEEA-09B0D8780138}" type="pres">
      <dgm:prSet presAssocID="{19144A9B-6749-4B45-9C6B-E5EB342B18EB}" presName="spaceA" presStyleCnt="0"/>
      <dgm:spPr/>
    </dgm:pt>
  </dgm:ptLst>
  <dgm:cxnLst>
    <dgm:cxn modelId="{344A3A56-84B0-406F-B616-BB714F0767B6}" srcId="{311781B0-9A18-4860-9570-8D50636666BF}" destId="{054E6DFD-0453-4B6F-910E-1BF091B9193E}" srcOrd="3" destOrd="0" parTransId="{A20F189F-ED96-4B80-8CFD-7555499B031E}" sibTransId="{FE36B66A-339A-4A3E-9DFE-982098A58248}"/>
    <dgm:cxn modelId="{8DB40B8D-BE37-4319-B23D-353EF44FE37B}" srcId="{311781B0-9A18-4860-9570-8D50636666BF}" destId="{19144A9B-6749-4B45-9C6B-E5EB342B18EB}" srcOrd="4" destOrd="0" parTransId="{EF08FF9F-0616-437D-8FDB-231453A0BC33}" sibTransId="{6AB3D169-6D42-43B2-B528-79716149F81B}"/>
    <dgm:cxn modelId="{73C3E857-3474-4BB3-9D32-4D1B26497AB5}" type="presOf" srcId="{F5863A5F-7E05-4FD6-9217-9E82D8CBE426}" destId="{BE95FA4D-03A7-4CA2-9DF0-AE9EC900691D}" srcOrd="0" destOrd="0" presId="urn:microsoft.com/office/officeart/2005/8/layout/hProcess11"/>
    <dgm:cxn modelId="{CB0D2D69-D26D-4B66-AD4D-C1D21F711D9D}" type="presOf" srcId="{19144A9B-6749-4B45-9C6B-E5EB342B18EB}" destId="{98A29AB5-9D1D-44E4-9E3A-6B0657A47C8B}" srcOrd="0" destOrd="0" presId="urn:microsoft.com/office/officeart/2005/8/layout/hProcess11"/>
    <dgm:cxn modelId="{3895B1AA-2801-4495-9D72-4CA75A2A7BD0}" srcId="{311781B0-9A18-4860-9570-8D50636666BF}" destId="{F5863A5F-7E05-4FD6-9217-9E82D8CBE426}" srcOrd="2" destOrd="0" parTransId="{A2966187-9289-4341-95D0-600A78095AB7}" sibTransId="{0EFAE3CB-2A76-4082-AA25-1269836D0AC8}"/>
    <dgm:cxn modelId="{6B5CBF75-5004-4006-87A4-82961173B6E0}" type="presOf" srcId="{0031E631-F473-4D52-B8F8-382BBB6510A6}" destId="{6BAD48EA-7B25-47D3-9A96-8A40418AB288}" srcOrd="0" destOrd="0" presId="urn:microsoft.com/office/officeart/2005/8/layout/hProcess11"/>
    <dgm:cxn modelId="{0A15F598-FD07-41A3-A4A1-A1F6C65F513E}" type="presOf" srcId="{054E6DFD-0453-4B6F-910E-1BF091B9193E}" destId="{9B042682-41F8-4E4A-9A58-E46E4A4D5379}" srcOrd="0" destOrd="0" presId="urn:microsoft.com/office/officeart/2005/8/layout/hProcess11"/>
    <dgm:cxn modelId="{7FC053E6-8C55-41F2-ACE7-9E79DCE310D4}" type="presOf" srcId="{B8CBF547-BD33-42DC-B390-F7EA4AB14E4E}" destId="{8AF49E6B-3DD6-43EA-BDDA-6AEC87FD19A6}" srcOrd="0" destOrd="0" presId="urn:microsoft.com/office/officeart/2005/8/layout/hProcess11"/>
    <dgm:cxn modelId="{BDB2F8DB-13AB-4F28-BFA6-12838EB684D4}" srcId="{311781B0-9A18-4860-9570-8D50636666BF}" destId="{0031E631-F473-4D52-B8F8-382BBB6510A6}" srcOrd="0" destOrd="0" parTransId="{5ABE7AE0-2D12-4F20-982A-3AF6E129A91D}" sibTransId="{38E07DF7-8455-4B73-94D8-63D4E571D9F0}"/>
    <dgm:cxn modelId="{1706B3E5-27AB-4BAE-AFF8-A7F2D0BF5F8D}" srcId="{311781B0-9A18-4860-9570-8D50636666BF}" destId="{B8CBF547-BD33-42DC-B390-F7EA4AB14E4E}" srcOrd="1" destOrd="0" parTransId="{9962E790-40BB-4181-A7BC-5F452DC6FE8D}" sibTransId="{6FE7C232-CDDB-46E1-A81B-C714D5476E98}"/>
    <dgm:cxn modelId="{DD16D034-4AC7-4AF3-8D5A-D3DBC620CE61}" type="presOf" srcId="{311781B0-9A18-4860-9570-8D50636666BF}" destId="{7A88F772-88BC-4DC0-B799-FC97A5585529}" srcOrd="0" destOrd="0" presId="urn:microsoft.com/office/officeart/2005/8/layout/hProcess11"/>
    <dgm:cxn modelId="{CA1D080A-66E0-400D-BF5C-CEDB13EA3C42}" type="presParOf" srcId="{7A88F772-88BC-4DC0-B799-FC97A5585529}" destId="{12A57640-19FB-4CAF-9E20-885F30A5C2DD}" srcOrd="0" destOrd="0" presId="urn:microsoft.com/office/officeart/2005/8/layout/hProcess11"/>
    <dgm:cxn modelId="{8A92E081-AA84-4AEC-B5D4-713F948728BA}" type="presParOf" srcId="{7A88F772-88BC-4DC0-B799-FC97A5585529}" destId="{3D739E5A-1271-4BA8-9410-A4E48206CADA}" srcOrd="1" destOrd="0" presId="urn:microsoft.com/office/officeart/2005/8/layout/hProcess11"/>
    <dgm:cxn modelId="{B69F5F22-2AE6-4495-8CA1-A887006A88E6}" type="presParOf" srcId="{3D739E5A-1271-4BA8-9410-A4E48206CADA}" destId="{A1F564B1-9E91-4B51-A666-8F98F71C2562}" srcOrd="0" destOrd="0" presId="urn:microsoft.com/office/officeart/2005/8/layout/hProcess11"/>
    <dgm:cxn modelId="{1CB21361-6269-4875-BC19-8C31BDD85F15}" type="presParOf" srcId="{A1F564B1-9E91-4B51-A666-8F98F71C2562}" destId="{6BAD48EA-7B25-47D3-9A96-8A40418AB288}" srcOrd="0" destOrd="0" presId="urn:microsoft.com/office/officeart/2005/8/layout/hProcess11"/>
    <dgm:cxn modelId="{926EBD93-8A61-426B-9291-A741DCC419D2}" type="presParOf" srcId="{A1F564B1-9E91-4B51-A666-8F98F71C2562}" destId="{47825593-D640-439F-968E-96FB290A09E4}" srcOrd="1" destOrd="0" presId="urn:microsoft.com/office/officeart/2005/8/layout/hProcess11"/>
    <dgm:cxn modelId="{A5F8983B-B175-4C4D-B304-1068E7B6A6C0}" type="presParOf" srcId="{A1F564B1-9E91-4B51-A666-8F98F71C2562}" destId="{4080AC54-D7DA-4B21-96DC-93596FAAF693}" srcOrd="2" destOrd="0" presId="urn:microsoft.com/office/officeart/2005/8/layout/hProcess11"/>
    <dgm:cxn modelId="{7D025FFE-07AA-4490-B306-12E7D192257F}" type="presParOf" srcId="{3D739E5A-1271-4BA8-9410-A4E48206CADA}" destId="{5D499108-AC1E-4004-92A8-149143F16839}" srcOrd="1" destOrd="0" presId="urn:microsoft.com/office/officeart/2005/8/layout/hProcess11"/>
    <dgm:cxn modelId="{DC1F0681-EA64-481E-8E35-54C29B847EF1}" type="presParOf" srcId="{3D739E5A-1271-4BA8-9410-A4E48206CADA}" destId="{BE8CA8BA-C510-40BB-9841-B8D232DAD16C}" srcOrd="2" destOrd="0" presId="urn:microsoft.com/office/officeart/2005/8/layout/hProcess11"/>
    <dgm:cxn modelId="{7041D67C-96D5-4D7C-9D0A-5DEA1802C8AF}" type="presParOf" srcId="{BE8CA8BA-C510-40BB-9841-B8D232DAD16C}" destId="{8AF49E6B-3DD6-43EA-BDDA-6AEC87FD19A6}" srcOrd="0" destOrd="0" presId="urn:microsoft.com/office/officeart/2005/8/layout/hProcess11"/>
    <dgm:cxn modelId="{5D72F20F-4464-4821-8977-9BCB4070B022}" type="presParOf" srcId="{BE8CA8BA-C510-40BB-9841-B8D232DAD16C}" destId="{A0770822-8BF5-44D3-BDB6-3E3404EB359A}" srcOrd="1" destOrd="0" presId="urn:microsoft.com/office/officeart/2005/8/layout/hProcess11"/>
    <dgm:cxn modelId="{E6534B08-73B8-45E3-B3EB-429A46C572D1}" type="presParOf" srcId="{BE8CA8BA-C510-40BB-9841-B8D232DAD16C}" destId="{3A020C24-D895-4634-A5BB-AB7F42723302}" srcOrd="2" destOrd="0" presId="urn:microsoft.com/office/officeart/2005/8/layout/hProcess11"/>
    <dgm:cxn modelId="{3704518F-B27D-4070-95D9-6A1B148FE72D}" type="presParOf" srcId="{3D739E5A-1271-4BA8-9410-A4E48206CADA}" destId="{8C3CC1AE-CD4B-4DF4-A95A-2A6648ED69C1}" srcOrd="3" destOrd="0" presId="urn:microsoft.com/office/officeart/2005/8/layout/hProcess11"/>
    <dgm:cxn modelId="{2C652E94-E34E-4648-906E-C9DBF71D5DE8}" type="presParOf" srcId="{3D739E5A-1271-4BA8-9410-A4E48206CADA}" destId="{821CAEC8-B837-42C9-A399-9EA3F7A5A742}" srcOrd="4" destOrd="0" presId="urn:microsoft.com/office/officeart/2005/8/layout/hProcess11"/>
    <dgm:cxn modelId="{51F83C29-B18F-4FE2-BFE7-80EE26CC2712}" type="presParOf" srcId="{821CAEC8-B837-42C9-A399-9EA3F7A5A742}" destId="{BE95FA4D-03A7-4CA2-9DF0-AE9EC900691D}" srcOrd="0" destOrd="0" presId="urn:microsoft.com/office/officeart/2005/8/layout/hProcess11"/>
    <dgm:cxn modelId="{C95EB6DE-7062-4A2C-B0F7-7C8D282DD17C}" type="presParOf" srcId="{821CAEC8-B837-42C9-A399-9EA3F7A5A742}" destId="{44BC2F2A-AEE0-4D3E-991A-3B606B72B49A}" srcOrd="1" destOrd="0" presId="urn:microsoft.com/office/officeart/2005/8/layout/hProcess11"/>
    <dgm:cxn modelId="{E2635DDC-0321-461D-BBDF-F0973868149D}" type="presParOf" srcId="{821CAEC8-B837-42C9-A399-9EA3F7A5A742}" destId="{CA3D70BC-E076-430B-A2A4-FDFCF9F8397C}" srcOrd="2" destOrd="0" presId="urn:microsoft.com/office/officeart/2005/8/layout/hProcess11"/>
    <dgm:cxn modelId="{5E5B4925-75E9-428F-84B7-BCECDE40E2E0}" type="presParOf" srcId="{3D739E5A-1271-4BA8-9410-A4E48206CADA}" destId="{6E30A84F-DCAA-4120-9C4D-7F24FF680417}" srcOrd="5" destOrd="0" presId="urn:microsoft.com/office/officeart/2005/8/layout/hProcess11"/>
    <dgm:cxn modelId="{1AB0FC3D-5512-44CD-ADE2-94710A6504E7}" type="presParOf" srcId="{3D739E5A-1271-4BA8-9410-A4E48206CADA}" destId="{A82C7E1C-CA7E-45DD-AD76-63484B278CD9}" srcOrd="6" destOrd="0" presId="urn:microsoft.com/office/officeart/2005/8/layout/hProcess11"/>
    <dgm:cxn modelId="{BDAEC038-6712-4BD8-8B96-9FC5C997E321}" type="presParOf" srcId="{A82C7E1C-CA7E-45DD-AD76-63484B278CD9}" destId="{9B042682-41F8-4E4A-9A58-E46E4A4D5379}" srcOrd="0" destOrd="0" presId="urn:microsoft.com/office/officeart/2005/8/layout/hProcess11"/>
    <dgm:cxn modelId="{B5CF5FC6-31FC-4186-922C-7CE452DDD057}" type="presParOf" srcId="{A82C7E1C-CA7E-45DD-AD76-63484B278CD9}" destId="{36349035-0BEC-4983-A79B-84961C8509C6}" srcOrd="1" destOrd="0" presId="urn:microsoft.com/office/officeart/2005/8/layout/hProcess11"/>
    <dgm:cxn modelId="{3F2CD28C-FC99-495F-A421-FF3547407810}" type="presParOf" srcId="{A82C7E1C-CA7E-45DD-AD76-63484B278CD9}" destId="{34386374-59D9-43EB-B235-151755DEC139}" srcOrd="2" destOrd="0" presId="urn:microsoft.com/office/officeart/2005/8/layout/hProcess11"/>
    <dgm:cxn modelId="{DA8F8968-994F-4E60-A5FE-424C0005572B}" type="presParOf" srcId="{3D739E5A-1271-4BA8-9410-A4E48206CADA}" destId="{FEBD11CA-F798-4D92-981E-7C0E8BF686A8}" srcOrd="7" destOrd="0" presId="urn:microsoft.com/office/officeart/2005/8/layout/hProcess11"/>
    <dgm:cxn modelId="{8C45DDF3-C27A-44CF-9233-086A96C7E7F4}" type="presParOf" srcId="{3D739E5A-1271-4BA8-9410-A4E48206CADA}" destId="{5893EB8A-837E-4D9A-94D0-1637BE4CCF52}" srcOrd="8" destOrd="0" presId="urn:microsoft.com/office/officeart/2005/8/layout/hProcess11"/>
    <dgm:cxn modelId="{1622E8D1-8CA3-4F24-B0C8-C305D0709B30}" type="presParOf" srcId="{5893EB8A-837E-4D9A-94D0-1637BE4CCF52}" destId="{98A29AB5-9D1D-44E4-9E3A-6B0657A47C8B}" srcOrd="0" destOrd="0" presId="urn:microsoft.com/office/officeart/2005/8/layout/hProcess11"/>
    <dgm:cxn modelId="{618A2245-15C3-4956-8BAE-71F49338D9D0}" type="presParOf" srcId="{5893EB8A-837E-4D9A-94D0-1637BE4CCF52}" destId="{99C3F7AF-04A0-4594-A23E-B9AA24D7BF80}" srcOrd="1" destOrd="0" presId="urn:microsoft.com/office/officeart/2005/8/layout/hProcess11"/>
    <dgm:cxn modelId="{91A387F8-F428-4EB7-ACF6-693ED6EB7B6F}" type="presParOf" srcId="{5893EB8A-837E-4D9A-94D0-1637BE4CCF52}" destId="{F44B430A-A4E6-450A-AEEA-09B0D87801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60CFBA-69F9-4FC6-8A39-EF51244AACB2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AR"/>
        </a:p>
      </dgm:t>
    </dgm:pt>
    <dgm:pt modelId="{0ADD2A38-B87A-4B78-AF76-D4B211EC688C}">
      <dgm:prSet custT="1"/>
      <dgm:spPr/>
      <dgm:t>
        <a:bodyPr/>
        <a:lstStyle/>
        <a:p>
          <a:pPr rtl="0"/>
          <a:r>
            <a:rPr lang="es-AR" sz="2400" b="1" smtClean="0"/>
            <a:t>Mayor exigencia</a:t>
          </a:r>
          <a:endParaRPr lang="es-AR" sz="2400" b="1"/>
        </a:p>
      </dgm:t>
    </dgm:pt>
    <dgm:pt modelId="{754E7650-0A7C-4C0A-AB4C-4B986D34C2D2}" type="parTrans" cxnId="{A6421006-F640-4AEA-B6E7-221F81A04762}">
      <dgm:prSet/>
      <dgm:spPr/>
      <dgm:t>
        <a:bodyPr/>
        <a:lstStyle/>
        <a:p>
          <a:endParaRPr lang="es-AR" sz="2400" b="1"/>
        </a:p>
      </dgm:t>
    </dgm:pt>
    <dgm:pt modelId="{FD6CF3CC-5E80-4B4A-B7DE-A40BCFC4A860}" type="sibTrans" cxnId="{A6421006-F640-4AEA-B6E7-221F81A04762}">
      <dgm:prSet/>
      <dgm:spPr/>
      <dgm:t>
        <a:bodyPr/>
        <a:lstStyle/>
        <a:p>
          <a:endParaRPr lang="es-AR" sz="2400" b="1"/>
        </a:p>
      </dgm:t>
    </dgm:pt>
    <dgm:pt modelId="{FA4746B6-8EE9-4ECB-8549-D296B8F9139B}">
      <dgm:prSet custT="1"/>
      <dgm:spPr/>
      <dgm:t>
        <a:bodyPr/>
        <a:lstStyle/>
        <a:p>
          <a:pPr rtl="0"/>
          <a:r>
            <a:rPr lang="es-AR" sz="2400" b="1" smtClean="0"/>
            <a:t>Horarios de cursado</a:t>
          </a:r>
          <a:endParaRPr lang="es-AR" sz="2400" b="1"/>
        </a:p>
      </dgm:t>
    </dgm:pt>
    <dgm:pt modelId="{22D14726-7108-49CA-B964-C6AC924600DE}" type="parTrans" cxnId="{E0173281-9EE6-4DCC-8F7C-11C4238B7A26}">
      <dgm:prSet/>
      <dgm:spPr/>
      <dgm:t>
        <a:bodyPr/>
        <a:lstStyle/>
        <a:p>
          <a:endParaRPr lang="es-AR" sz="2400" b="1"/>
        </a:p>
      </dgm:t>
    </dgm:pt>
    <dgm:pt modelId="{6A276B41-9C21-464E-A9FD-D66CDF9500E4}" type="sibTrans" cxnId="{E0173281-9EE6-4DCC-8F7C-11C4238B7A26}">
      <dgm:prSet/>
      <dgm:spPr/>
      <dgm:t>
        <a:bodyPr/>
        <a:lstStyle/>
        <a:p>
          <a:endParaRPr lang="es-AR" sz="2400" b="1"/>
        </a:p>
      </dgm:t>
    </dgm:pt>
    <dgm:pt modelId="{4D3716C4-059B-4B92-BDB2-73B575C2A8EC}">
      <dgm:prSet custT="1"/>
      <dgm:spPr/>
      <dgm:t>
        <a:bodyPr/>
        <a:lstStyle/>
        <a:p>
          <a:pPr rtl="0"/>
          <a:r>
            <a:rPr lang="es-AR" sz="2400" b="1" smtClean="0"/>
            <a:t>Metodología de enseñanza</a:t>
          </a:r>
          <a:endParaRPr lang="es-AR" sz="2400" b="1"/>
        </a:p>
      </dgm:t>
    </dgm:pt>
    <dgm:pt modelId="{E07BFCD2-503C-4D91-983F-49EF47BFAC7C}" type="parTrans" cxnId="{66303E7C-5A03-49BA-B93B-2346ACAB20F6}">
      <dgm:prSet/>
      <dgm:spPr/>
      <dgm:t>
        <a:bodyPr/>
        <a:lstStyle/>
        <a:p>
          <a:endParaRPr lang="es-AR" sz="2400" b="1"/>
        </a:p>
      </dgm:t>
    </dgm:pt>
    <dgm:pt modelId="{68CCAE16-88D3-4242-9CA4-B64D0C8D5D05}" type="sibTrans" cxnId="{66303E7C-5A03-49BA-B93B-2346ACAB20F6}">
      <dgm:prSet/>
      <dgm:spPr/>
      <dgm:t>
        <a:bodyPr/>
        <a:lstStyle/>
        <a:p>
          <a:endParaRPr lang="es-AR" sz="2400" b="1"/>
        </a:p>
      </dgm:t>
    </dgm:pt>
    <dgm:pt modelId="{360D49EF-66A0-4F56-A73B-78CDC12D1704}">
      <dgm:prSet custT="1"/>
      <dgm:spPr/>
      <dgm:t>
        <a:bodyPr/>
        <a:lstStyle/>
        <a:p>
          <a:pPr rtl="0"/>
          <a:r>
            <a:rPr lang="es-AR" sz="2400" b="1" smtClean="0"/>
            <a:t>Mala formación nivel secundario</a:t>
          </a:r>
          <a:endParaRPr lang="es-AR" sz="2400" b="1"/>
        </a:p>
      </dgm:t>
    </dgm:pt>
    <dgm:pt modelId="{854946A7-4A27-4751-82A3-B5C2540A6265}" type="parTrans" cxnId="{3592316A-3053-446F-A8DB-F925A58A380A}">
      <dgm:prSet/>
      <dgm:spPr/>
      <dgm:t>
        <a:bodyPr/>
        <a:lstStyle/>
        <a:p>
          <a:endParaRPr lang="es-AR" sz="2400" b="1"/>
        </a:p>
      </dgm:t>
    </dgm:pt>
    <dgm:pt modelId="{2E8DDB8E-102E-430B-8A3F-8BBF2871FE4E}" type="sibTrans" cxnId="{3592316A-3053-446F-A8DB-F925A58A380A}">
      <dgm:prSet/>
      <dgm:spPr/>
      <dgm:t>
        <a:bodyPr/>
        <a:lstStyle/>
        <a:p>
          <a:endParaRPr lang="es-AR" sz="2400" b="1"/>
        </a:p>
      </dgm:t>
    </dgm:pt>
    <dgm:pt modelId="{E958BFD4-3068-45A1-9F00-6471788D6B44}">
      <dgm:prSet custT="1"/>
      <dgm:spPr/>
      <dgm:t>
        <a:bodyPr/>
        <a:lstStyle/>
        <a:p>
          <a:pPr rtl="0"/>
          <a:r>
            <a:rPr lang="es-AR" sz="2400" b="1" dirty="0" smtClean="0"/>
            <a:t>Adaptación: dinámica de  la Institución</a:t>
          </a:r>
          <a:endParaRPr lang="es-AR" sz="2400" b="1" dirty="0"/>
        </a:p>
      </dgm:t>
    </dgm:pt>
    <dgm:pt modelId="{2649913E-FA94-4F0F-A559-29D9A658524C}" type="parTrans" cxnId="{4B743A3F-2EB9-4156-A218-2C6831F1AE9D}">
      <dgm:prSet/>
      <dgm:spPr/>
      <dgm:t>
        <a:bodyPr/>
        <a:lstStyle/>
        <a:p>
          <a:endParaRPr lang="es-AR" sz="2400" b="1"/>
        </a:p>
      </dgm:t>
    </dgm:pt>
    <dgm:pt modelId="{D726F449-F8C0-4B9A-9B24-923790B50AAB}" type="sibTrans" cxnId="{4B743A3F-2EB9-4156-A218-2C6831F1AE9D}">
      <dgm:prSet/>
      <dgm:spPr/>
      <dgm:t>
        <a:bodyPr/>
        <a:lstStyle/>
        <a:p>
          <a:endParaRPr lang="es-AR" sz="2400" b="1"/>
        </a:p>
      </dgm:t>
    </dgm:pt>
    <dgm:pt modelId="{A81F5338-1C4C-4086-8B1E-E506C61D46DD}" type="pres">
      <dgm:prSet presAssocID="{DC60CFBA-69F9-4FC6-8A39-EF51244AACB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AR"/>
        </a:p>
      </dgm:t>
    </dgm:pt>
    <dgm:pt modelId="{E67F149F-3095-4767-BB23-303E1D86C6B9}" type="pres">
      <dgm:prSet presAssocID="{DC60CFBA-69F9-4FC6-8A39-EF51244AACB2}" presName="pyramid" presStyleLbl="node1" presStyleIdx="0" presStyleCnt="1"/>
      <dgm:spPr/>
    </dgm:pt>
    <dgm:pt modelId="{1789A393-47DE-4E0D-8826-69D628D1B8EE}" type="pres">
      <dgm:prSet presAssocID="{DC60CFBA-69F9-4FC6-8A39-EF51244AACB2}" presName="theList" presStyleCnt="0"/>
      <dgm:spPr/>
    </dgm:pt>
    <dgm:pt modelId="{76A6AC73-8C10-4CBB-A411-04C1B97100E8}" type="pres">
      <dgm:prSet presAssocID="{0ADD2A38-B87A-4B78-AF76-D4B211EC688C}" presName="aNode" presStyleLbl="fgAcc1" presStyleIdx="0" presStyleCnt="5" custScaleX="1767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777D9E-A386-40C6-91D3-E6B248E7FE6C}" type="pres">
      <dgm:prSet presAssocID="{0ADD2A38-B87A-4B78-AF76-D4B211EC688C}" presName="aSpace" presStyleCnt="0"/>
      <dgm:spPr/>
    </dgm:pt>
    <dgm:pt modelId="{F0E7E793-BEED-44B6-BB82-EE6C7F33813C}" type="pres">
      <dgm:prSet presAssocID="{FA4746B6-8EE9-4ECB-8549-D296B8F9139B}" presName="aNode" presStyleLbl="fgAcc1" presStyleIdx="1" presStyleCnt="5" custScaleX="165385" custLinFactNeighborX="1664" custLinFactNeighborY="-405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1DEB62-C280-4D38-9468-A6FBE441FCCF}" type="pres">
      <dgm:prSet presAssocID="{FA4746B6-8EE9-4ECB-8549-D296B8F9139B}" presName="aSpace" presStyleCnt="0"/>
      <dgm:spPr/>
    </dgm:pt>
    <dgm:pt modelId="{B23AB3E1-7D79-4BC9-9407-9985F2B190B4}" type="pres">
      <dgm:prSet presAssocID="{4D3716C4-059B-4B92-BDB2-73B575C2A8EC}" presName="aNode" presStyleLbl="fgAcc1" presStyleIdx="2" presStyleCnt="5" custScaleX="1607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0E2AA30-A5F5-454B-8382-59D895BED385}" type="pres">
      <dgm:prSet presAssocID="{4D3716C4-059B-4B92-BDB2-73B575C2A8EC}" presName="aSpace" presStyleCnt="0"/>
      <dgm:spPr/>
    </dgm:pt>
    <dgm:pt modelId="{8BAA0494-DC3B-4BF3-96FF-CEA70B2608B5}" type="pres">
      <dgm:prSet presAssocID="{360D49EF-66A0-4F56-A73B-78CDC12D1704}" presName="aNode" presStyleLbl="fgAcc1" presStyleIdx="3" presStyleCnt="5" custScaleX="15965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42191C-00F0-4347-BF51-186DADFAF85D}" type="pres">
      <dgm:prSet presAssocID="{360D49EF-66A0-4F56-A73B-78CDC12D1704}" presName="aSpace" presStyleCnt="0"/>
      <dgm:spPr/>
    </dgm:pt>
    <dgm:pt modelId="{B03718B0-2143-4F46-BAAE-6E43C5A2C8F5}" type="pres">
      <dgm:prSet presAssocID="{E958BFD4-3068-45A1-9F00-6471788D6B44}" presName="aNode" presStyleLbl="fgAcc1" presStyleIdx="4" presStyleCnt="5" custScaleX="15854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9B22B2-9DCC-455E-8B8F-DA085814DDF7}" type="pres">
      <dgm:prSet presAssocID="{E958BFD4-3068-45A1-9F00-6471788D6B44}" presName="aSpace" presStyleCnt="0"/>
      <dgm:spPr/>
    </dgm:pt>
  </dgm:ptLst>
  <dgm:cxnLst>
    <dgm:cxn modelId="{66303E7C-5A03-49BA-B93B-2346ACAB20F6}" srcId="{DC60CFBA-69F9-4FC6-8A39-EF51244AACB2}" destId="{4D3716C4-059B-4B92-BDB2-73B575C2A8EC}" srcOrd="2" destOrd="0" parTransId="{E07BFCD2-503C-4D91-983F-49EF47BFAC7C}" sibTransId="{68CCAE16-88D3-4242-9CA4-B64D0C8D5D05}"/>
    <dgm:cxn modelId="{DE36CCC7-30A2-41D2-AA16-F1C8DA2472CF}" type="presOf" srcId="{FA4746B6-8EE9-4ECB-8549-D296B8F9139B}" destId="{F0E7E793-BEED-44B6-BB82-EE6C7F33813C}" srcOrd="0" destOrd="0" presId="urn:microsoft.com/office/officeart/2005/8/layout/pyramid2"/>
    <dgm:cxn modelId="{A6421006-F640-4AEA-B6E7-221F81A04762}" srcId="{DC60CFBA-69F9-4FC6-8A39-EF51244AACB2}" destId="{0ADD2A38-B87A-4B78-AF76-D4B211EC688C}" srcOrd="0" destOrd="0" parTransId="{754E7650-0A7C-4C0A-AB4C-4B986D34C2D2}" sibTransId="{FD6CF3CC-5E80-4B4A-B7DE-A40BCFC4A860}"/>
    <dgm:cxn modelId="{E0173281-9EE6-4DCC-8F7C-11C4238B7A26}" srcId="{DC60CFBA-69F9-4FC6-8A39-EF51244AACB2}" destId="{FA4746B6-8EE9-4ECB-8549-D296B8F9139B}" srcOrd="1" destOrd="0" parTransId="{22D14726-7108-49CA-B964-C6AC924600DE}" sibTransId="{6A276B41-9C21-464E-A9FD-D66CDF9500E4}"/>
    <dgm:cxn modelId="{2F4A79D5-4BFD-4C08-A447-E13BF09F8E3D}" type="presOf" srcId="{DC60CFBA-69F9-4FC6-8A39-EF51244AACB2}" destId="{A81F5338-1C4C-4086-8B1E-E506C61D46DD}" srcOrd="0" destOrd="0" presId="urn:microsoft.com/office/officeart/2005/8/layout/pyramid2"/>
    <dgm:cxn modelId="{3592316A-3053-446F-A8DB-F925A58A380A}" srcId="{DC60CFBA-69F9-4FC6-8A39-EF51244AACB2}" destId="{360D49EF-66A0-4F56-A73B-78CDC12D1704}" srcOrd="3" destOrd="0" parTransId="{854946A7-4A27-4751-82A3-B5C2540A6265}" sibTransId="{2E8DDB8E-102E-430B-8A3F-8BBF2871FE4E}"/>
    <dgm:cxn modelId="{174F4666-9A5E-403C-A870-64FFE70DD5CF}" type="presOf" srcId="{4D3716C4-059B-4B92-BDB2-73B575C2A8EC}" destId="{B23AB3E1-7D79-4BC9-9407-9985F2B190B4}" srcOrd="0" destOrd="0" presId="urn:microsoft.com/office/officeart/2005/8/layout/pyramid2"/>
    <dgm:cxn modelId="{1265376B-90EC-4920-890B-2C0E4BEBD08C}" type="presOf" srcId="{0ADD2A38-B87A-4B78-AF76-D4B211EC688C}" destId="{76A6AC73-8C10-4CBB-A411-04C1B97100E8}" srcOrd="0" destOrd="0" presId="urn:microsoft.com/office/officeart/2005/8/layout/pyramid2"/>
    <dgm:cxn modelId="{850FEDC7-F3AA-443E-9657-F2E0257850C4}" type="presOf" srcId="{E958BFD4-3068-45A1-9F00-6471788D6B44}" destId="{B03718B0-2143-4F46-BAAE-6E43C5A2C8F5}" srcOrd="0" destOrd="0" presId="urn:microsoft.com/office/officeart/2005/8/layout/pyramid2"/>
    <dgm:cxn modelId="{4B743A3F-2EB9-4156-A218-2C6831F1AE9D}" srcId="{DC60CFBA-69F9-4FC6-8A39-EF51244AACB2}" destId="{E958BFD4-3068-45A1-9F00-6471788D6B44}" srcOrd="4" destOrd="0" parTransId="{2649913E-FA94-4F0F-A559-29D9A658524C}" sibTransId="{D726F449-F8C0-4B9A-9B24-923790B50AAB}"/>
    <dgm:cxn modelId="{79D37FE0-6B5F-496B-B990-3E96AD545902}" type="presOf" srcId="{360D49EF-66A0-4F56-A73B-78CDC12D1704}" destId="{8BAA0494-DC3B-4BF3-96FF-CEA70B2608B5}" srcOrd="0" destOrd="0" presId="urn:microsoft.com/office/officeart/2005/8/layout/pyramid2"/>
    <dgm:cxn modelId="{505A3789-FD6B-4FCD-8398-96423789824C}" type="presParOf" srcId="{A81F5338-1C4C-4086-8B1E-E506C61D46DD}" destId="{E67F149F-3095-4767-BB23-303E1D86C6B9}" srcOrd="0" destOrd="0" presId="urn:microsoft.com/office/officeart/2005/8/layout/pyramid2"/>
    <dgm:cxn modelId="{D8645E8A-2E99-4652-AF29-E14D47AC269D}" type="presParOf" srcId="{A81F5338-1C4C-4086-8B1E-E506C61D46DD}" destId="{1789A393-47DE-4E0D-8826-69D628D1B8EE}" srcOrd="1" destOrd="0" presId="urn:microsoft.com/office/officeart/2005/8/layout/pyramid2"/>
    <dgm:cxn modelId="{6E6CE47C-ADEC-4AB5-AABC-22441D451449}" type="presParOf" srcId="{1789A393-47DE-4E0D-8826-69D628D1B8EE}" destId="{76A6AC73-8C10-4CBB-A411-04C1B97100E8}" srcOrd="0" destOrd="0" presId="urn:microsoft.com/office/officeart/2005/8/layout/pyramid2"/>
    <dgm:cxn modelId="{4B61E6D0-780F-41A8-8CC5-2CDC2C540F9B}" type="presParOf" srcId="{1789A393-47DE-4E0D-8826-69D628D1B8EE}" destId="{82777D9E-A386-40C6-91D3-E6B248E7FE6C}" srcOrd="1" destOrd="0" presId="urn:microsoft.com/office/officeart/2005/8/layout/pyramid2"/>
    <dgm:cxn modelId="{7913220B-B670-4802-8128-737B530FAFC3}" type="presParOf" srcId="{1789A393-47DE-4E0D-8826-69D628D1B8EE}" destId="{F0E7E793-BEED-44B6-BB82-EE6C7F33813C}" srcOrd="2" destOrd="0" presId="urn:microsoft.com/office/officeart/2005/8/layout/pyramid2"/>
    <dgm:cxn modelId="{0C5E8B31-B6FB-4423-8C82-4E8CFB4738CE}" type="presParOf" srcId="{1789A393-47DE-4E0D-8826-69D628D1B8EE}" destId="{B41DEB62-C280-4D38-9468-A6FBE441FCCF}" srcOrd="3" destOrd="0" presId="urn:microsoft.com/office/officeart/2005/8/layout/pyramid2"/>
    <dgm:cxn modelId="{1BEAA605-6DD2-4B9E-B30C-D7161FC2FCB6}" type="presParOf" srcId="{1789A393-47DE-4E0D-8826-69D628D1B8EE}" destId="{B23AB3E1-7D79-4BC9-9407-9985F2B190B4}" srcOrd="4" destOrd="0" presId="urn:microsoft.com/office/officeart/2005/8/layout/pyramid2"/>
    <dgm:cxn modelId="{E746E406-1968-4A4C-8F8D-6E2204BE9D17}" type="presParOf" srcId="{1789A393-47DE-4E0D-8826-69D628D1B8EE}" destId="{10E2AA30-A5F5-454B-8382-59D895BED385}" srcOrd="5" destOrd="0" presId="urn:microsoft.com/office/officeart/2005/8/layout/pyramid2"/>
    <dgm:cxn modelId="{9341489A-F58D-4A86-ADFE-09A0A4154C3F}" type="presParOf" srcId="{1789A393-47DE-4E0D-8826-69D628D1B8EE}" destId="{8BAA0494-DC3B-4BF3-96FF-CEA70B2608B5}" srcOrd="6" destOrd="0" presId="urn:microsoft.com/office/officeart/2005/8/layout/pyramid2"/>
    <dgm:cxn modelId="{4265C573-51FE-4B54-B527-98DB500DAA56}" type="presParOf" srcId="{1789A393-47DE-4E0D-8826-69D628D1B8EE}" destId="{BA42191C-00F0-4347-BF51-186DADFAF85D}" srcOrd="7" destOrd="0" presId="urn:microsoft.com/office/officeart/2005/8/layout/pyramid2"/>
    <dgm:cxn modelId="{92C22D2D-58A5-4DE4-9346-D0AF1B5D57C5}" type="presParOf" srcId="{1789A393-47DE-4E0D-8826-69D628D1B8EE}" destId="{B03718B0-2143-4F46-BAAE-6E43C5A2C8F5}" srcOrd="8" destOrd="0" presId="urn:microsoft.com/office/officeart/2005/8/layout/pyramid2"/>
    <dgm:cxn modelId="{C5C80158-35BF-4F0A-812F-473E0CB7AF71}" type="presParOf" srcId="{1789A393-47DE-4E0D-8826-69D628D1B8EE}" destId="{689B22B2-9DCC-455E-8B8F-DA085814DDF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BDF32-1961-4DDB-AFAC-158AF03CD143}" type="doc">
      <dgm:prSet loTypeId="urn:microsoft.com/office/officeart/2005/8/layout/hList7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0DFB54D3-68D8-456F-A116-EDB85A95CB07}">
      <dgm:prSet custT="1"/>
      <dgm:spPr/>
      <dgm:t>
        <a:bodyPr/>
        <a:lstStyle/>
        <a:p>
          <a:pPr rtl="0"/>
          <a:r>
            <a:rPr lang="es-ES_tradnl" sz="3200" b="1" dirty="0" smtClean="0"/>
            <a:t>Visibilizar las  problemáticas para la retención de los alumnos</a:t>
          </a:r>
          <a:r>
            <a:rPr lang="es-ES_tradnl" sz="2700" dirty="0" smtClean="0"/>
            <a:t>. </a:t>
          </a:r>
          <a:endParaRPr lang="es-AR" sz="2700" dirty="0"/>
        </a:p>
      </dgm:t>
    </dgm:pt>
    <dgm:pt modelId="{D9D71926-3B47-4A8B-A06A-4C8427E84A0A}" type="parTrans" cxnId="{ADA33CFB-036D-4BAC-8C1F-AA8E4C6E01A5}">
      <dgm:prSet/>
      <dgm:spPr/>
      <dgm:t>
        <a:bodyPr/>
        <a:lstStyle/>
        <a:p>
          <a:endParaRPr lang="es-AR"/>
        </a:p>
      </dgm:t>
    </dgm:pt>
    <dgm:pt modelId="{14DE4EC7-6CB9-4164-903F-B407077E4843}" type="sibTrans" cxnId="{ADA33CFB-036D-4BAC-8C1F-AA8E4C6E01A5}">
      <dgm:prSet/>
      <dgm:spPr/>
      <dgm:t>
        <a:bodyPr/>
        <a:lstStyle/>
        <a:p>
          <a:endParaRPr lang="es-AR"/>
        </a:p>
      </dgm:t>
    </dgm:pt>
    <dgm:pt modelId="{10E8AB66-5C6A-40BE-802A-F78B2CC59D25}">
      <dgm:prSet custT="1"/>
      <dgm:spPr/>
      <dgm:t>
        <a:bodyPr/>
        <a:lstStyle/>
        <a:p>
          <a:pPr rtl="0"/>
          <a:r>
            <a:rPr lang="es-ES_tradnl" sz="3200" b="1" dirty="0" smtClean="0">
              <a:solidFill>
                <a:schemeClr val="tx1"/>
              </a:solidFill>
            </a:rPr>
            <a:t>Agrupar los obstáculos en dimensiones de trabajo.</a:t>
          </a:r>
          <a:endParaRPr lang="es-AR" sz="3200" b="1" dirty="0">
            <a:solidFill>
              <a:schemeClr val="tx1"/>
            </a:solidFill>
          </a:endParaRPr>
        </a:p>
      </dgm:t>
    </dgm:pt>
    <dgm:pt modelId="{8F80F24C-C2BB-43E6-895F-29379034D44D}" type="parTrans" cxnId="{28B0347B-B70F-41F5-8F35-B4CA2228ADBB}">
      <dgm:prSet/>
      <dgm:spPr/>
      <dgm:t>
        <a:bodyPr/>
        <a:lstStyle/>
        <a:p>
          <a:endParaRPr lang="es-AR"/>
        </a:p>
      </dgm:t>
    </dgm:pt>
    <dgm:pt modelId="{3B65B0F3-D62B-474D-9B02-DF0E93421A83}" type="sibTrans" cxnId="{28B0347B-B70F-41F5-8F35-B4CA2228ADBB}">
      <dgm:prSet/>
      <dgm:spPr/>
      <dgm:t>
        <a:bodyPr/>
        <a:lstStyle/>
        <a:p>
          <a:endParaRPr lang="es-AR"/>
        </a:p>
      </dgm:t>
    </dgm:pt>
    <dgm:pt modelId="{01476423-D4C3-4358-BF69-E844EC7617EE}">
      <dgm:prSet custT="1"/>
      <dgm:spPr/>
      <dgm:t>
        <a:bodyPr/>
        <a:lstStyle/>
        <a:p>
          <a:pPr rtl="0"/>
          <a:r>
            <a:rPr lang="es-ES_tradnl" sz="3200" b="1" dirty="0" smtClean="0">
              <a:solidFill>
                <a:schemeClr val="tx1"/>
              </a:solidFill>
            </a:rPr>
            <a:t>Subsanar el problema del abandono escolar.</a:t>
          </a:r>
          <a:endParaRPr lang="es-AR" sz="3200" b="1" dirty="0">
            <a:solidFill>
              <a:schemeClr val="tx1"/>
            </a:solidFill>
          </a:endParaRPr>
        </a:p>
      </dgm:t>
    </dgm:pt>
    <dgm:pt modelId="{3612E888-F936-410D-A54C-01EF6D6F6870}" type="parTrans" cxnId="{A17CBC09-2C36-4CFB-9A9B-C5AED9CE416D}">
      <dgm:prSet/>
      <dgm:spPr/>
      <dgm:t>
        <a:bodyPr/>
        <a:lstStyle/>
        <a:p>
          <a:endParaRPr lang="es-AR"/>
        </a:p>
      </dgm:t>
    </dgm:pt>
    <dgm:pt modelId="{53464881-8B88-4334-A289-21462035F98C}" type="sibTrans" cxnId="{A17CBC09-2C36-4CFB-9A9B-C5AED9CE416D}">
      <dgm:prSet/>
      <dgm:spPr/>
      <dgm:t>
        <a:bodyPr/>
        <a:lstStyle/>
        <a:p>
          <a:endParaRPr lang="es-AR"/>
        </a:p>
      </dgm:t>
    </dgm:pt>
    <dgm:pt modelId="{5AC76D66-AABC-461D-A12A-17CB47A4DD23}">
      <dgm:prSet custT="1"/>
      <dgm:spPr/>
      <dgm:t>
        <a:bodyPr/>
        <a:lstStyle/>
        <a:p>
          <a:pPr rtl="0"/>
          <a:r>
            <a:rPr lang="es-ES_tradnl" sz="3200" b="1" dirty="0" smtClean="0">
              <a:solidFill>
                <a:schemeClr val="tx1"/>
              </a:solidFill>
            </a:rPr>
            <a:t>Favorecer la inclusión y la educación de calidad.</a:t>
          </a:r>
          <a:endParaRPr lang="es-AR" sz="3200" b="1" dirty="0">
            <a:solidFill>
              <a:schemeClr val="tx1"/>
            </a:solidFill>
          </a:endParaRPr>
        </a:p>
      </dgm:t>
    </dgm:pt>
    <dgm:pt modelId="{7A84B772-7321-4258-8909-48144EA665DC}" type="parTrans" cxnId="{3289120A-B553-416A-830E-C50C788DA9FF}">
      <dgm:prSet/>
      <dgm:spPr/>
      <dgm:t>
        <a:bodyPr/>
        <a:lstStyle/>
        <a:p>
          <a:endParaRPr lang="es-AR"/>
        </a:p>
      </dgm:t>
    </dgm:pt>
    <dgm:pt modelId="{2193E2CA-0008-4A3F-9C55-52A19210C307}" type="sibTrans" cxnId="{3289120A-B553-416A-830E-C50C788DA9FF}">
      <dgm:prSet/>
      <dgm:spPr/>
      <dgm:t>
        <a:bodyPr/>
        <a:lstStyle/>
        <a:p>
          <a:endParaRPr lang="es-AR"/>
        </a:p>
      </dgm:t>
    </dgm:pt>
    <dgm:pt modelId="{6CEC8208-3B50-4AA7-A0BC-53C18C68E413}" type="pres">
      <dgm:prSet presAssocID="{DC9BDF32-1961-4DDB-AFAC-158AF03CD1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04B7696-0F11-43B3-AF10-D3290F32FDCF}" type="pres">
      <dgm:prSet presAssocID="{DC9BDF32-1961-4DDB-AFAC-158AF03CD143}" presName="fgShape" presStyleLbl="fgShp" presStyleIdx="0" presStyleCnt="1"/>
      <dgm:spPr/>
      <dgm:t>
        <a:bodyPr/>
        <a:lstStyle/>
        <a:p>
          <a:endParaRPr lang="es-AR"/>
        </a:p>
      </dgm:t>
    </dgm:pt>
    <dgm:pt modelId="{DBC79B89-5C0B-4B23-9179-5B17653035BA}" type="pres">
      <dgm:prSet presAssocID="{DC9BDF32-1961-4DDB-AFAC-158AF03CD143}" presName="linComp" presStyleCnt="0"/>
      <dgm:spPr/>
      <dgm:t>
        <a:bodyPr/>
        <a:lstStyle/>
        <a:p>
          <a:endParaRPr lang="es-AR"/>
        </a:p>
      </dgm:t>
    </dgm:pt>
    <dgm:pt modelId="{30023950-22DF-40EA-B1C9-2755B0FA74B2}" type="pres">
      <dgm:prSet presAssocID="{0DFB54D3-68D8-456F-A116-EDB85A95CB07}" presName="compNode" presStyleCnt="0"/>
      <dgm:spPr/>
      <dgm:t>
        <a:bodyPr/>
        <a:lstStyle/>
        <a:p>
          <a:endParaRPr lang="es-AR"/>
        </a:p>
      </dgm:t>
    </dgm:pt>
    <dgm:pt modelId="{399BA0BC-ECC6-4421-B59F-68ACAC207BFD}" type="pres">
      <dgm:prSet presAssocID="{0DFB54D3-68D8-456F-A116-EDB85A95CB07}" presName="bkgdShape" presStyleLbl="node1" presStyleIdx="0" presStyleCnt="4"/>
      <dgm:spPr/>
      <dgm:t>
        <a:bodyPr/>
        <a:lstStyle/>
        <a:p>
          <a:endParaRPr lang="es-AR"/>
        </a:p>
      </dgm:t>
    </dgm:pt>
    <dgm:pt modelId="{A5894411-ABDC-4C37-BBEC-F3F07475517A}" type="pres">
      <dgm:prSet presAssocID="{0DFB54D3-68D8-456F-A116-EDB85A95CB0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F4CA9B-43CF-4309-BF48-FB891AA56A89}" type="pres">
      <dgm:prSet presAssocID="{0DFB54D3-68D8-456F-A116-EDB85A95CB07}" presName="invisiNode" presStyleLbl="node1" presStyleIdx="0" presStyleCnt="4"/>
      <dgm:spPr/>
      <dgm:t>
        <a:bodyPr/>
        <a:lstStyle/>
        <a:p>
          <a:endParaRPr lang="es-AR"/>
        </a:p>
      </dgm:t>
    </dgm:pt>
    <dgm:pt modelId="{0C2AAA4B-0812-4DDE-BBB3-A57E74A24D21}" type="pres">
      <dgm:prSet presAssocID="{0DFB54D3-68D8-456F-A116-EDB85A95CB0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AR"/>
        </a:p>
      </dgm:t>
    </dgm:pt>
    <dgm:pt modelId="{F229B5B8-2994-491A-B890-CE8DE047F55D}" type="pres">
      <dgm:prSet presAssocID="{14DE4EC7-6CB9-4164-903F-B407077E484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56A10B40-0AF7-469D-96C6-1D75FCE51616}" type="pres">
      <dgm:prSet presAssocID="{10E8AB66-5C6A-40BE-802A-F78B2CC59D25}" presName="compNode" presStyleCnt="0"/>
      <dgm:spPr/>
      <dgm:t>
        <a:bodyPr/>
        <a:lstStyle/>
        <a:p>
          <a:endParaRPr lang="es-AR"/>
        </a:p>
      </dgm:t>
    </dgm:pt>
    <dgm:pt modelId="{6899C651-39A9-45C4-B5A7-49B39F1D2835}" type="pres">
      <dgm:prSet presAssocID="{10E8AB66-5C6A-40BE-802A-F78B2CC59D25}" presName="bkgdShape" presStyleLbl="node1" presStyleIdx="1" presStyleCnt="4"/>
      <dgm:spPr/>
      <dgm:t>
        <a:bodyPr/>
        <a:lstStyle/>
        <a:p>
          <a:endParaRPr lang="es-AR"/>
        </a:p>
      </dgm:t>
    </dgm:pt>
    <dgm:pt modelId="{A75C2E1C-1241-448D-801A-9326B6EB14E6}" type="pres">
      <dgm:prSet presAssocID="{10E8AB66-5C6A-40BE-802A-F78B2CC59D2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19DA28-54F2-42B6-AFED-A2771C37C652}" type="pres">
      <dgm:prSet presAssocID="{10E8AB66-5C6A-40BE-802A-F78B2CC59D25}" presName="invisiNode" presStyleLbl="node1" presStyleIdx="1" presStyleCnt="4"/>
      <dgm:spPr/>
      <dgm:t>
        <a:bodyPr/>
        <a:lstStyle/>
        <a:p>
          <a:endParaRPr lang="es-AR"/>
        </a:p>
      </dgm:t>
    </dgm:pt>
    <dgm:pt modelId="{1587A7A6-7532-4B5B-B50B-27A05E86A23D}" type="pres">
      <dgm:prSet presAssocID="{10E8AB66-5C6A-40BE-802A-F78B2CC59D2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AR"/>
        </a:p>
      </dgm:t>
    </dgm:pt>
    <dgm:pt modelId="{054302F3-5CA0-4527-B669-52A7B898E60B}" type="pres">
      <dgm:prSet presAssocID="{3B65B0F3-D62B-474D-9B02-DF0E93421A8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97E0BD8-A8A1-40BD-96C6-8C6519465019}" type="pres">
      <dgm:prSet presAssocID="{01476423-D4C3-4358-BF69-E844EC7617EE}" presName="compNode" presStyleCnt="0"/>
      <dgm:spPr/>
      <dgm:t>
        <a:bodyPr/>
        <a:lstStyle/>
        <a:p>
          <a:endParaRPr lang="es-AR"/>
        </a:p>
      </dgm:t>
    </dgm:pt>
    <dgm:pt modelId="{1F69948C-6073-421D-8C9C-10D53DC32CA3}" type="pres">
      <dgm:prSet presAssocID="{01476423-D4C3-4358-BF69-E844EC7617EE}" presName="bkgdShape" presStyleLbl="node1" presStyleIdx="2" presStyleCnt="4"/>
      <dgm:spPr/>
      <dgm:t>
        <a:bodyPr/>
        <a:lstStyle/>
        <a:p>
          <a:endParaRPr lang="es-AR"/>
        </a:p>
      </dgm:t>
    </dgm:pt>
    <dgm:pt modelId="{D42662CD-45C8-4FCB-9884-A8C97654B3B9}" type="pres">
      <dgm:prSet presAssocID="{01476423-D4C3-4358-BF69-E844EC7617E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8C1E10-243F-4E34-90C5-28AA8C40634F}" type="pres">
      <dgm:prSet presAssocID="{01476423-D4C3-4358-BF69-E844EC7617EE}" presName="invisiNode" presStyleLbl="node1" presStyleIdx="2" presStyleCnt="4"/>
      <dgm:spPr/>
      <dgm:t>
        <a:bodyPr/>
        <a:lstStyle/>
        <a:p>
          <a:endParaRPr lang="es-AR"/>
        </a:p>
      </dgm:t>
    </dgm:pt>
    <dgm:pt modelId="{736BDCC7-C0E5-49E8-B344-BA53A7213F05}" type="pres">
      <dgm:prSet presAssocID="{01476423-D4C3-4358-BF69-E844EC7617EE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AR"/>
        </a:p>
      </dgm:t>
    </dgm:pt>
    <dgm:pt modelId="{41A76523-266B-40E0-AC87-128B678F26A9}" type="pres">
      <dgm:prSet presAssocID="{53464881-8B88-4334-A289-21462035F98C}" presName="sibTrans" presStyleLbl="sibTrans2D1" presStyleIdx="0" presStyleCnt="0"/>
      <dgm:spPr/>
      <dgm:t>
        <a:bodyPr/>
        <a:lstStyle/>
        <a:p>
          <a:endParaRPr lang="es-AR"/>
        </a:p>
      </dgm:t>
    </dgm:pt>
    <dgm:pt modelId="{00E2E5D1-5C32-40A8-97CE-439DD35FF276}" type="pres">
      <dgm:prSet presAssocID="{5AC76D66-AABC-461D-A12A-17CB47A4DD23}" presName="compNode" presStyleCnt="0"/>
      <dgm:spPr/>
      <dgm:t>
        <a:bodyPr/>
        <a:lstStyle/>
        <a:p>
          <a:endParaRPr lang="es-AR"/>
        </a:p>
      </dgm:t>
    </dgm:pt>
    <dgm:pt modelId="{BFCF734F-F407-4576-B214-BE478F3D1B86}" type="pres">
      <dgm:prSet presAssocID="{5AC76D66-AABC-461D-A12A-17CB47A4DD23}" presName="bkgdShape" presStyleLbl="node1" presStyleIdx="3" presStyleCnt="4"/>
      <dgm:spPr/>
      <dgm:t>
        <a:bodyPr/>
        <a:lstStyle/>
        <a:p>
          <a:endParaRPr lang="es-AR"/>
        </a:p>
      </dgm:t>
    </dgm:pt>
    <dgm:pt modelId="{6F3879FA-E29B-4C22-A7EE-1F5EEAA8AED0}" type="pres">
      <dgm:prSet presAssocID="{5AC76D66-AABC-461D-A12A-17CB47A4DD2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6997EA-86F1-42E1-B5D1-9F3CF542F81F}" type="pres">
      <dgm:prSet presAssocID="{5AC76D66-AABC-461D-A12A-17CB47A4DD23}" presName="invisiNode" presStyleLbl="node1" presStyleIdx="3" presStyleCnt="4"/>
      <dgm:spPr/>
      <dgm:t>
        <a:bodyPr/>
        <a:lstStyle/>
        <a:p>
          <a:endParaRPr lang="es-AR"/>
        </a:p>
      </dgm:t>
    </dgm:pt>
    <dgm:pt modelId="{FC7A232C-D10A-4C1C-AA10-41203B9DAB47}" type="pres">
      <dgm:prSet presAssocID="{5AC76D66-AABC-461D-A12A-17CB47A4DD2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AR"/>
        </a:p>
      </dgm:t>
    </dgm:pt>
  </dgm:ptLst>
  <dgm:cxnLst>
    <dgm:cxn modelId="{FD21056B-F97A-4F60-AE5A-7CB4FC5D6FAE}" type="presOf" srcId="{53464881-8B88-4334-A289-21462035F98C}" destId="{41A76523-266B-40E0-AC87-128B678F26A9}" srcOrd="0" destOrd="0" presId="urn:microsoft.com/office/officeart/2005/8/layout/hList7#1"/>
    <dgm:cxn modelId="{52C2A4F2-6B0F-42C1-AA63-9909B017C80F}" type="presOf" srcId="{3B65B0F3-D62B-474D-9B02-DF0E93421A83}" destId="{054302F3-5CA0-4527-B669-52A7B898E60B}" srcOrd="0" destOrd="0" presId="urn:microsoft.com/office/officeart/2005/8/layout/hList7#1"/>
    <dgm:cxn modelId="{CCC8D173-F0E0-47E0-82E9-BBB735DE6BB1}" type="presOf" srcId="{5AC76D66-AABC-461D-A12A-17CB47A4DD23}" destId="{6F3879FA-E29B-4C22-A7EE-1F5EEAA8AED0}" srcOrd="1" destOrd="0" presId="urn:microsoft.com/office/officeart/2005/8/layout/hList7#1"/>
    <dgm:cxn modelId="{3289120A-B553-416A-830E-C50C788DA9FF}" srcId="{DC9BDF32-1961-4DDB-AFAC-158AF03CD143}" destId="{5AC76D66-AABC-461D-A12A-17CB47A4DD23}" srcOrd="3" destOrd="0" parTransId="{7A84B772-7321-4258-8909-48144EA665DC}" sibTransId="{2193E2CA-0008-4A3F-9C55-52A19210C307}"/>
    <dgm:cxn modelId="{BBBE6FC7-9294-4EA4-9C6B-C1AA2485909D}" type="presOf" srcId="{01476423-D4C3-4358-BF69-E844EC7617EE}" destId="{D42662CD-45C8-4FCB-9884-A8C97654B3B9}" srcOrd="1" destOrd="0" presId="urn:microsoft.com/office/officeart/2005/8/layout/hList7#1"/>
    <dgm:cxn modelId="{A17CBC09-2C36-4CFB-9A9B-C5AED9CE416D}" srcId="{DC9BDF32-1961-4DDB-AFAC-158AF03CD143}" destId="{01476423-D4C3-4358-BF69-E844EC7617EE}" srcOrd="2" destOrd="0" parTransId="{3612E888-F936-410D-A54C-01EF6D6F6870}" sibTransId="{53464881-8B88-4334-A289-21462035F98C}"/>
    <dgm:cxn modelId="{8367574C-5E06-4C42-9DBD-8CC6444C772A}" type="presOf" srcId="{10E8AB66-5C6A-40BE-802A-F78B2CC59D25}" destId="{A75C2E1C-1241-448D-801A-9326B6EB14E6}" srcOrd="1" destOrd="0" presId="urn:microsoft.com/office/officeart/2005/8/layout/hList7#1"/>
    <dgm:cxn modelId="{3310785D-2034-4070-BFD1-71FAFDE7EEFD}" type="presOf" srcId="{01476423-D4C3-4358-BF69-E844EC7617EE}" destId="{1F69948C-6073-421D-8C9C-10D53DC32CA3}" srcOrd="0" destOrd="0" presId="urn:microsoft.com/office/officeart/2005/8/layout/hList7#1"/>
    <dgm:cxn modelId="{28B0347B-B70F-41F5-8F35-B4CA2228ADBB}" srcId="{DC9BDF32-1961-4DDB-AFAC-158AF03CD143}" destId="{10E8AB66-5C6A-40BE-802A-F78B2CC59D25}" srcOrd="1" destOrd="0" parTransId="{8F80F24C-C2BB-43E6-895F-29379034D44D}" sibTransId="{3B65B0F3-D62B-474D-9B02-DF0E93421A83}"/>
    <dgm:cxn modelId="{4A00F61C-E048-4978-965F-00E579A0AC2C}" type="presOf" srcId="{10E8AB66-5C6A-40BE-802A-F78B2CC59D25}" destId="{6899C651-39A9-45C4-B5A7-49B39F1D2835}" srcOrd="0" destOrd="0" presId="urn:microsoft.com/office/officeart/2005/8/layout/hList7#1"/>
    <dgm:cxn modelId="{29D35CE2-C19E-4244-B747-BCFAE8EA50AC}" type="presOf" srcId="{5AC76D66-AABC-461D-A12A-17CB47A4DD23}" destId="{BFCF734F-F407-4576-B214-BE478F3D1B86}" srcOrd="0" destOrd="0" presId="urn:microsoft.com/office/officeart/2005/8/layout/hList7#1"/>
    <dgm:cxn modelId="{30F2890D-656D-401A-A452-EB46A01A9B1C}" type="presOf" srcId="{0DFB54D3-68D8-456F-A116-EDB85A95CB07}" destId="{A5894411-ABDC-4C37-BBEC-F3F07475517A}" srcOrd="1" destOrd="0" presId="urn:microsoft.com/office/officeart/2005/8/layout/hList7#1"/>
    <dgm:cxn modelId="{2E95BE2A-1CAA-4B00-B8CF-017A222A18E5}" type="presOf" srcId="{0DFB54D3-68D8-456F-A116-EDB85A95CB07}" destId="{399BA0BC-ECC6-4421-B59F-68ACAC207BFD}" srcOrd="0" destOrd="0" presId="urn:microsoft.com/office/officeart/2005/8/layout/hList7#1"/>
    <dgm:cxn modelId="{A4714374-12B0-4B6E-B8BF-657B611F40DA}" type="presOf" srcId="{14DE4EC7-6CB9-4164-903F-B407077E4843}" destId="{F229B5B8-2994-491A-B890-CE8DE047F55D}" srcOrd="0" destOrd="0" presId="urn:microsoft.com/office/officeart/2005/8/layout/hList7#1"/>
    <dgm:cxn modelId="{ADA33CFB-036D-4BAC-8C1F-AA8E4C6E01A5}" srcId="{DC9BDF32-1961-4DDB-AFAC-158AF03CD143}" destId="{0DFB54D3-68D8-456F-A116-EDB85A95CB07}" srcOrd="0" destOrd="0" parTransId="{D9D71926-3B47-4A8B-A06A-4C8427E84A0A}" sibTransId="{14DE4EC7-6CB9-4164-903F-B407077E4843}"/>
    <dgm:cxn modelId="{B4EBD72D-2DFC-4598-A697-247F774F88E4}" type="presOf" srcId="{DC9BDF32-1961-4DDB-AFAC-158AF03CD143}" destId="{6CEC8208-3B50-4AA7-A0BC-53C18C68E413}" srcOrd="0" destOrd="0" presId="urn:microsoft.com/office/officeart/2005/8/layout/hList7#1"/>
    <dgm:cxn modelId="{F6F966D4-C5B4-4A7A-B4A8-CF1A6D399780}" type="presParOf" srcId="{6CEC8208-3B50-4AA7-A0BC-53C18C68E413}" destId="{C04B7696-0F11-43B3-AF10-D3290F32FDCF}" srcOrd="0" destOrd="0" presId="urn:microsoft.com/office/officeart/2005/8/layout/hList7#1"/>
    <dgm:cxn modelId="{7C3EA353-0BEA-4421-B3F1-AE509BE24743}" type="presParOf" srcId="{6CEC8208-3B50-4AA7-A0BC-53C18C68E413}" destId="{DBC79B89-5C0B-4B23-9179-5B17653035BA}" srcOrd="1" destOrd="0" presId="urn:microsoft.com/office/officeart/2005/8/layout/hList7#1"/>
    <dgm:cxn modelId="{AB5E63DE-66DD-460C-8ADC-775884D6D9AA}" type="presParOf" srcId="{DBC79B89-5C0B-4B23-9179-5B17653035BA}" destId="{30023950-22DF-40EA-B1C9-2755B0FA74B2}" srcOrd="0" destOrd="0" presId="urn:microsoft.com/office/officeart/2005/8/layout/hList7#1"/>
    <dgm:cxn modelId="{226B877A-C34E-460B-96A4-7AB6726F8BD2}" type="presParOf" srcId="{30023950-22DF-40EA-B1C9-2755B0FA74B2}" destId="{399BA0BC-ECC6-4421-B59F-68ACAC207BFD}" srcOrd="0" destOrd="0" presId="urn:microsoft.com/office/officeart/2005/8/layout/hList7#1"/>
    <dgm:cxn modelId="{5BC401EA-7CC5-4C26-BBDE-BA82BA12CF38}" type="presParOf" srcId="{30023950-22DF-40EA-B1C9-2755B0FA74B2}" destId="{A5894411-ABDC-4C37-BBEC-F3F07475517A}" srcOrd="1" destOrd="0" presId="urn:microsoft.com/office/officeart/2005/8/layout/hList7#1"/>
    <dgm:cxn modelId="{3FEC9809-0957-4FA0-9B8A-19470A1696A0}" type="presParOf" srcId="{30023950-22DF-40EA-B1C9-2755B0FA74B2}" destId="{3CF4CA9B-43CF-4309-BF48-FB891AA56A89}" srcOrd="2" destOrd="0" presId="urn:microsoft.com/office/officeart/2005/8/layout/hList7#1"/>
    <dgm:cxn modelId="{18E8162A-925D-4E3F-A164-3D61F6B5A6D2}" type="presParOf" srcId="{30023950-22DF-40EA-B1C9-2755B0FA74B2}" destId="{0C2AAA4B-0812-4DDE-BBB3-A57E74A24D21}" srcOrd="3" destOrd="0" presId="urn:microsoft.com/office/officeart/2005/8/layout/hList7#1"/>
    <dgm:cxn modelId="{FB8FE868-3449-4C69-87B4-BA6D7541BC8E}" type="presParOf" srcId="{DBC79B89-5C0B-4B23-9179-5B17653035BA}" destId="{F229B5B8-2994-491A-B890-CE8DE047F55D}" srcOrd="1" destOrd="0" presId="urn:microsoft.com/office/officeart/2005/8/layout/hList7#1"/>
    <dgm:cxn modelId="{03222547-0081-4EC0-AE39-4610C6E5D68B}" type="presParOf" srcId="{DBC79B89-5C0B-4B23-9179-5B17653035BA}" destId="{56A10B40-0AF7-469D-96C6-1D75FCE51616}" srcOrd="2" destOrd="0" presId="urn:microsoft.com/office/officeart/2005/8/layout/hList7#1"/>
    <dgm:cxn modelId="{9B23BDE9-334F-48A6-8259-E69B6DBEF061}" type="presParOf" srcId="{56A10B40-0AF7-469D-96C6-1D75FCE51616}" destId="{6899C651-39A9-45C4-B5A7-49B39F1D2835}" srcOrd="0" destOrd="0" presId="urn:microsoft.com/office/officeart/2005/8/layout/hList7#1"/>
    <dgm:cxn modelId="{B2AF6B07-5F42-4255-8026-9CCB84F02D56}" type="presParOf" srcId="{56A10B40-0AF7-469D-96C6-1D75FCE51616}" destId="{A75C2E1C-1241-448D-801A-9326B6EB14E6}" srcOrd="1" destOrd="0" presId="urn:microsoft.com/office/officeart/2005/8/layout/hList7#1"/>
    <dgm:cxn modelId="{05020341-AAFD-42F8-9291-B410C339D68F}" type="presParOf" srcId="{56A10B40-0AF7-469D-96C6-1D75FCE51616}" destId="{2819DA28-54F2-42B6-AFED-A2771C37C652}" srcOrd="2" destOrd="0" presId="urn:microsoft.com/office/officeart/2005/8/layout/hList7#1"/>
    <dgm:cxn modelId="{166EA8F6-B47B-4BFE-BD20-F36EF6F7CBD9}" type="presParOf" srcId="{56A10B40-0AF7-469D-96C6-1D75FCE51616}" destId="{1587A7A6-7532-4B5B-B50B-27A05E86A23D}" srcOrd="3" destOrd="0" presId="urn:microsoft.com/office/officeart/2005/8/layout/hList7#1"/>
    <dgm:cxn modelId="{6CB35590-803A-4ECA-83D7-5A7E17255B76}" type="presParOf" srcId="{DBC79B89-5C0B-4B23-9179-5B17653035BA}" destId="{054302F3-5CA0-4527-B669-52A7B898E60B}" srcOrd="3" destOrd="0" presId="urn:microsoft.com/office/officeart/2005/8/layout/hList7#1"/>
    <dgm:cxn modelId="{B771B260-31AF-405F-A752-7B13E101D884}" type="presParOf" srcId="{DBC79B89-5C0B-4B23-9179-5B17653035BA}" destId="{697E0BD8-A8A1-40BD-96C6-8C6519465019}" srcOrd="4" destOrd="0" presId="urn:microsoft.com/office/officeart/2005/8/layout/hList7#1"/>
    <dgm:cxn modelId="{646D92EC-35A9-4E80-8E69-5673C51F19BC}" type="presParOf" srcId="{697E0BD8-A8A1-40BD-96C6-8C6519465019}" destId="{1F69948C-6073-421D-8C9C-10D53DC32CA3}" srcOrd="0" destOrd="0" presId="urn:microsoft.com/office/officeart/2005/8/layout/hList7#1"/>
    <dgm:cxn modelId="{38DD9885-4EF2-4188-AA8A-39ABE52C8E49}" type="presParOf" srcId="{697E0BD8-A8A1-40BD-96C6-8C6519465019}" destId="{D42662CD-45C8-4FCB-9884-A8C97654B3B9}" srcOrd="1" destOrd="0" presId="urn:microsoft.com/office/officeart/2005/8/layout/hList7#1"/>
    <dgm:cxn modelId="{0A2C3AC9-4870-49C5-BFB6-73BB89A4878C}" type="presParOf" srcId="{697E0BD8-A8A1-40BD-96C6-8C6519465019}" destId="{5C8C1E10-243F-4E34-90C5-28AA8C40634F}" srcOrd="2" destOrd="0" presId="urn:microsoft.com/office/officeart/2005/8/layout/hList7#1"/>
    <dgm:cxn modelId="{7E40C426-782B-4119-B000-6076A09EFD18}" type="presParOf" srcId="{697E0BD8-A8A1-40BD-96C6-8C6519465019}" destId="{736BDCC7-C0E5-49E8-B344-BA53A7213F05}" srcOrd="3" destOrd="0" presId="urn:microsoft.com/office/officeart/2005/8/layout/hList7#1"/>
    <dgm:cxn modelId="{C0F66D98-B0DB-4688-B4FF-F6A7EF4DA74E}" type="presParOf" srcId="{DBC79B89-5C0B-4B23-9179-5B17653035BA}" destId="{41A76523-266B-40E0-AC87-128B678F26A9}" srcOrd="5" destOrd="0" presId="urn:microsoft.com/office/officeart/2005/8/layout/hList7#1"/>
    <dgm:cxn modelId="{15B9A6EF-6E63-47A6-8759-2303313CDB7A}" type="presParOf" srcId="{DBC79B89-5C0B-4B23-9179-5B17653035BA}" destId="{00E2E5D1-5C32-40A8-97CE-439DD35FF276}" srcOrd="6" destOrd="0" presId="urn:microsoft.com/office/officeart/2005/8/layout/hList7#1"/>
    <dgm:cxn modelId="{1CA808F4-52F6-467C-B077-6C5AD41561BE}" type="presParOf" srcId="{00E2E5D1-5C32-40A8-97CE-439DD35FF276}" destId="{BFCF734F-F407-4576-B214-BE478F3D1B86}" srcOrd="0" destOrd="0" presId="urn:microsoft.com/office/officeart/2005/8/layout/hList7#1"/>
    <dgm:cxn modelId="{3B7A6F8D-F5E8-41A1-8611-B21875BAD38A}" type="presParOf" srcId="{00E2E5D1-5C32-40A8-97CE-439DD35FF276}" destId="{6F3879FA-E29B-4C22-A7EE-1F5EEAA8AED0}" srcOrd="1" destOrd="0" presId="urn:microsoft.com/office/officeart/2005/8/layout/hList7#1"/>
    <dgm:cxn modelId="{CCE2FEB7-9736-468D-8C40-75636388B04C}" type="presParOf" srcId="{00E2E5D1-5C32-40A8-97CE-439DD35FF276}" destId="{D06997EA-86F1-42E1-B5D1-9F3CF542F81F}" srcOrd="2" destOrd="0" presId="urn:microsoft.com/office/officeart/2005/8/layout/hList7#1"/>
    <dgm:cxn modelId="{24A42EA3-53EC-45D4-A7E0-05D9B9A54371}" type="presParOf" srcId="{00E2E5D1-5C32-40A8-97CE-439DD35FF276}" destId="{FC7A232C-D10A-4C1C-AA10-41203B9DAB4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1B65D-467E-4427-B3F6-97A9F970A336}" type="doc">
      <dgm:prSet loTypeId="urn:microsoft.com/office/officeart/2005/8/layout/vList3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36793174-B84B-4780-B805-FF99BB43DB9F}">
      <dgm:prSet/>
      <dgm:spPr/>
      <dgm:t>
        <a:bodyPr/>
        <a:lstStyle/>
        <a:p>
          <a:pPr rtl="0"/>
          <a:r>
            <a:rPr lang="es-ES" b="1" dirty="0" smtClean="0"/>
            <a:t>¿Cuáles son las características y perspectivas de los alumnos ingresantes al profesorado? </a:t>
          </a:r>
          <a:endParaRPr lang="es-AR" b="1" dirty="0"/>
        </a:p>
      </dgm:t>
    </dgm:pt>
    <dgm:pt modelId="{305011DD-7973-444E-B470-87E12A103EDD}" type="parTrans" cxnId="{324C6826-F199-44EA-9211-8452851A5B61}">
      <dgm:prSet/>
      <dgm:spPr/>
      <dgm:t>
        <a:bodyPr/>
        <a:lstStyle/>
        <a:p>
          <a:endParaRPr lang="es-AR"/>
        </a:p>
      </dgm:t>
    </dgm:pt>
    <dgm:pt modelId="{D8C978BA-8758-4D4C-A86B-D54ECD032149}" type="sibTrans" cxnId="{324C6826-F199-44EA-9211-8452851A5B61}">
      <dgm:prSet/>
      <dgm:spPr/>
      <dgm:t>
        <a:bodyPr/>
        <a:lstStyle/>
        <a:p>
          <a:endParaRPr lang="es-AR"/>
        </a:p>
      </dgm:t>
    </dgm:pt>
    <dgm:pt modelId="{3B3125B2-7068-4411-931E-A8BE0F45106E}">
      <dgm:prSet custT="1"/>
      <dgm:spPr/>
      <dgm:t>
        <a:bodyPr/>
        <a:lstStyle/>
        <a:p>
          <a:pPr rtl="0"/>
          <a:r>
            <a:rPr lang="es-ES" sz="3200" b="1" dirty="0" smtClean="0">
              <a:solidFill>
                <a:schemeClr val="tx1"/>
              </a:solidFill>
            </a:rPr>
            <a:t>¿</a:t>
          </a:r>
          <a:r>
            <a:rPr lang="es-ES" sz="3600" b="1" dirty="0" smtClean="0">
              <a:solidFill>
                <a:schemeClr val="tx1"/>
              </a:solidFill>
            </a:rPr>
            <a:t>Cuáles son los principales factores que inciden en el recorrido formativo del primer año de la cursada?</a:t>
          </a:r>
          <a:endParaRPr lang="es-AR" sz="3600" b="1" dirty="0">
            <a:solidFill>
              <a:schemeClr val="tx1"/>
            </a:solidFill>
          </a:endParaRPr>
        </a:p>
      </dgm:t>
    </dgm:pt>
    <dgm:pt modelId="{EA0D613E-66ED-4EDB-A8BE-EF566C04B74C}" type="parTrans" cxnId="{AA5CBBEA-F504-4BDD-B3B3-8FE2F3275705}">
      <dgm:prSet/>
      <dgm:spPr/>
      <dgm:t>
        <a:bodyPr/>
        <a:lstStyle/>
        <a:p>
          <a:endParaRPr lang="es-AR"/>
        </a:p>
      </dgm:t>
    </dgm:pt>
    <dgm:pt modelId="{1B677D24-3956-4CED-9610-2AD39983DC68}" type="sibTrans" cxnId="{AA5CBBEA-F504-4BDD-B3B3-8FE2F3275705}">
      <dgm:prSet/>
      <dgm:spPr/>
      <dgm:t>
        <a:bodyPr/>
        <a:lstStyle/>
        <a:p>
          <a:endParaRPr lang="es-AR"/>
        </a:p>
      </dgm:t>
    </dgm:pt>
    <dgm:pt modelId="{2C4E92B7-CC62-4E51-9CED-D57D4B9E20FE}">
      <dgm:prSet custT="1"/>
      <dgm:spPr/>
      <dgm:t>
        <a:bodyPr/>
        <a:lstStyle/>
        <a:p>
          <a:pPr rtl="0"/>
          <a:r>
            <a:rPr lang="es-ES" sz="3200" b="1" dirty="0" smtClean="0">
              <a:solidFill>
                <a:schemeClr val="tx1"/>
              </a:solidFill>
            </a:rPr>
            <a:t>¿</a:t>
          </a:r>
          <a:r>
            <a:rPr lang="es-ES" sz="3600" b="1" dirty="0" smtClean="0">
              <a:solidFill>
                <a:schemeClr val="tx1"/>
              </a:solidFill>
            </a:rPr>
            <a:t>Cuáles son las debilidades y fortalezas que transitan los alumnos de formación docente?</a:t>
          </a:r>
          <a:endParaRPr lang="es-AR" sz="3600" b="1" dirty="0">
            <a:solidFill>
              <a:schemeClr val="tx1"/>
            </a:solidFill>
          </a:endParaRPr>
        </a:p>
      </dgm:t>
    </dgm:pt>
    <dgm:pt modelId="{2221F84F-E50B-42E7-B56D-A3B4AB08B3DD}" type="parTrans" cxnId="{E3893929-AB5E-4278-9B02-14EFDD072CF7}">
      <dgm:prSet/>
      <dgm:spPr/>
      <dgm:t>
        <a:bodyPr/>
        <a:lstStyle/>
        <a:p>
          <a:endParaRPr lang="es-AR"/>
        </a:p>
      </dgm:t>
    </dgm:pt>
    <dgm:pt modelId="{3F35D6F6-1EC1-4895-B58C-D192079259F5}" type="sibTrans" cxnId="{E3893929-AB5E-4278-9B02-14EFDD072CF7}">
      <dgm:prSet/>
      <dgm:spPr/>
      <dgm:t>
        <a:bodyPr/>
        <a:lstStyle/>
        <a:p>
          <a:endParaRPr lang="es-AR"/>
        </a:p>
      </dgm:t>
    </dgm:pt>
    <dgm:pt modelId="{7961D598-B1A0-44FD-BB52-395FEC00B03C}" type="pres">
      <dgm:prSet presAssocID="{4671B65D-467E-4427-B3F6-97A9F970A3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11613DA-BD94-43DE-8A15-810A25DF857A}" type="pres">
      <dgm:prSet presAssocID="{36793174-B84B-4780-B805-FF99BB43DB9F}" presName="composite" presStyleCnt="0"/>
      <dgm:spPr/>
      <dgm:t>
        <a:bodyPr/>
        <a:lstStyle/>
        <a:p>
          <a:endParaRPr lang="es-AR"/>
        </a:p>
      </dgm:t>
    </dgm:pt>
    <dgm:pt modelId="{02CD0557-A619-45D9-846A-714419DA12D6}" type="pres">
      <dgm:prSet presAssocID="{36793174-B84B-4780-B805-FF99BB43DB9F}" presName="imgShp" presStyleLbl="fgImgPlace1" presStyleIdx="0" presStyleCnt="3" custLinFactX="-12282" custLinFactNeighborX="-100000" custLinFactNeighborY="6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AR"/>
        </a:p>
      </dgm:t>
    </dgm:pt>
    <dgm:pt modelId="{2CDBCC75-2A5D-488A-A3E1-0975839FF62B}" type="pres">
      <dgm:prSet presAssocID="{36793174-B84B-4780-B805-FF99BB43DB9F}" presName="txShp" presStyleLbl="node1" presStyleIdx="0" presStyleCnt="3" custScaleX="1409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6F05CC-326C-45FA-B63D-F9E0518F7F9B}" type="pres">
      <dgm:prSet presAssocID="{D8C978BA-8758-4D4C-A86B-D54ECD032149}" presName="spacing" presStyleCnt="0"/>
      <dgm:spPr/>
      <dgm:t>
        <a:bodyPr/>
        <a:lstStyle/>
        <a:p>
          <a:endParaRPr lang="es-AR"/>
        </a:p>
      </dgm:t>
    </dgm:pt>
    <dgm:pt modelId="{9D882D1E-BC7D-498A-900B-60C5F3630416}" type="pres">
      <dgm:prSet presAssocID="{3B3125B2-7068-4411-931E-A8BE0F45106E}" presName="composite" presStyleCnt="0"/>
      <dgm:spPr/>
      <dgm:t>
        <a:bodyPr/>
        <a:lstStyle/>
        <a:p>
          <a:endParaRPr lang="es-AR"/>
        </a:p>
      </dgm:t>
    </dgm:pt>
    <dgm:pt modelId="{080D1E82-7549-491C-B602-F8BCCF0DE32B}" type="pres">
      <dgm:prSet presAssocID="{3B3125B2-7068-4411-931E-A8BE0F45106E}" presName="imgShp" presStyleLbl="fgImgPlace1" presStyleIdx="1" presStyleCnt="3" custLinFactNeighborX="-98689" custLinFactNeighborY="-12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AR"/>
        </a:p>
      </dgm:t>
    </dgm:pt>
    <dgm:pt modelId="{17FA82A8-57A5-472F-BB47-6CDC2AE497FE}" type="pres">
      <dgm:prSet presAssocID="{3B3125B2-7068-4411-931E-A8BE0F45106E}" presName="txShp" presStyleLbl="node1" presStyleIdx="1" presStyleCnt="3" custScaleX="14010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4E63C9-CF16-41A9-ADF4-519B8352AC2F}" type="pres">
      <dgm:prSet presAssocID="{1B677D24-3956-4CED-9610-2AD39983DC68}" presName="spacing" presStyleCnt="0"/>
      <dgm:spPr/>
      <dgm:t>
        <a:bodyPr/>
        <a:lstStyle/>
        <a:p>
          <a:endParaRPr lang="es-AR"/>
        </a:p>
      </dgm:t>
    </dgm:pt>
    <dgm:pt modelId="{5F5406B2-D871-4ED6-9EF5-15BD4F3F3C1C}" type="pres">
      <dgm:prSet presAssocID="{2C4E92B7-CC62-4E51-9CED-D57D4B9E20FE}" presName="composite" presStyleCnt="0"/>
      <dgm:spPr/>
      <dgm:t>
        <a:bodyPr/>
        <a:lstStyle/>
        <a:p>
          <a:endParaRPr lang="es-AR"/>
        </a:p>
      </dgm:t>
    </dgm:pt>
    <dgm:pt modelId="{1CC802BB-C2C4-4FCA-B47A-A1A37FC89BCE}" type="pres">
      <dgm:prSet presAssocID="{2C4E92B7-CC62-4E51-9CED-D57D4B9E20FE}" presName="imgShp" presStyleLbl="fgImgPlace1" presStyleIdx="2" presStyleCnt="3" custLinFactNeighborX="-837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AR"/>
        </a:p>
      </dgm:t>
    </dgm:pt>
    <dgm:pt modelId="{6E5B6443-4C13-4753-8D7D-5CFDAB808E9A}" type="pres">
      <dgm:prSet presAssocID="{2C4E92B7-CC62-4E51-9CED-D57D4B9E20FE}" presName="txShp" presStyleLbl="node1" presStyleIdx="2" presStyleCnt="3" custScaleX="14010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A5CBBEA-F504-4BDD-B3B3-8FE2F3275705}" srcId="{4671B65D-467E-4427-B3F6-97A9F970A336}" destId="{3B3125B2-7068-4411-931E-A8BE0F45106E}" srcOrd="1" destOrd="0" parTransId="{EA0D613E-66ED-4EDB-A8BE-EF566C04B74C}" sibTransId="{1B677D24-3956-4CED-9610-2AD39983DC68}"/>
    <dgm:cxn modelId="{314EC8FE-4681-40FC-9837-40451D671C8B}" type="presOf" srcId="{3B3125B2-7068-4411-931E-A8BE0F45106E}" destId="{17FA82A8-57A5-472F-BB47-6CDC2AE497FE}" srcOrd="0" destOrd="0" presId="urn:microsoft.com/office/officeart/2005/8/layout/vList3#1"/>
    <dgm:cxn modelId="{E3893929-AB5E-4278-9B02-14EFDD072CF7}" srcId="{4671B65D-467E-4427-B3F6-97A9F970A336}" destId="{2C4E92B7-CC62-4E51-9CED-D57D4B9E20FE}" srcOrd="2" destOrd="0" parTransId="{2221F84F-E50B-42E7-B56D-A3B4AB08B3DD}" sibTransId="{3F35D6F6-1EC1-4895-B58C-D192079259F5}"/>
    <dgm:cxn modelId="{58AC0AAD-29D9-47BD-B3B8-1F9B6A9BFB97}" type="presOf" srcId="{2C4E92B7-CC62-4E51-9CED-D57D4B9E20FE}" destId="{6E5B6443-4C13-4753-8D7D-5CFDAB808E9A}" srcOrd="0" destOrd="0" presId="urn:microsoft.com/office/officeart/2005/8/layout/vList3#1"/>
    <dgm:cxn modelId="{D3D29673-265B-4A40-AEFB-3E22906A598C}" type="presOf" srcId="{4671B65D-467E-4427-B3F6-97A9F970A336}" destId="{7961D598-B1A0-44FD-BB52-395FEC00B03C}" srcOrd="0" destOrd="0" presId="urn:microsoft.com/office/officeart/2005/8/layout/vList3#1"/>
    <dgm:cxn modelId="{324C6826-F199-44EA-9211-8452851A5B61}" srcId="{4671B65D-467E-4427-B3F6-97A9F970A336}" destId="{36793174-B84B-4780-B805-FF99BB43DB9F}" srcOrd="0" destOrd="0" parTransId="{305011DD-7973-444E-B470-87E12A103EDD}" sibTransId="{D8C978BA-8758-4D4C-A86B-D54ECD032149}"/>
    <dgm:cxn modelId="{5F31E9B2-4C0C-44E7-9ADB-42872314AE0D}" type="presOf" srcId="{36793174-B84B-4780-B805-FF99BB43DB9F}" destId="{2CDBCC75-2A5D-488A-A3E1-0975839FF62B}" srcOrd="0" destOrd="0" presId="urn:microsoft.com/office/officeart/2005/8/layout/vList3#1"/>
    <dgm:cxn modelId="{5AE7A4C5-588A-4AFC-B01E-7D93178E19E6}" type="presParOf" srcId="{7961D598-B1A0-44FD-BB52-395FEC00B03C}" destId="{D11613DA-BD94-43DE-8A15-810A25DF857A}" srcOrd="0" destOrd="0" presId="urn:microsoft.com/office/officeart/2005/8/layout/vList3#1"/>
    <dgm:cxn modelId="{E33D3270-C1C7-449E-B42E-5538679DA98C}" type="presParOf" srcId="{D11613DA-BD94-43DE-8A15-810A25DF857A}" destId="{02CD0557-A619-45D9-846A-714419DA12D6}" srcOrd="0" destOrd="0" presId="urn:microsoft.com/office/officeart/2005/8/layout/vList3#1"/>
    <dgm:cxn modelId="{2044FD79-8A63-4899-AD6C-DF5991593458}" type="presParOf" srcId="{D11613DA-BD94-43DE-8A15-810A25DF857A}" destId="{2CDBCC75-2A5D-488A-A3E1-0975839FF62B}" srcOrd="1" destOrd="0" presId="urn:microsoft.com/office/officeart/2005/8/layout/vList3#1"/>
    <dgm:cxn modelId="{02C41212-7AC9-4337-82DA-81038A3E558E}" type="presParOf" srcId="{7961D598-B1A0-44FD-BB52-395FEC00B03C}" destId="{AD6F05CC-326C-45FA-B63D-F9E0518F7F9B}" srcOrd="1" destOrd="0" presId="urn:microsoft.com/office/officeart/2005/8/layout/vList3#1"/>
    <dgm:cxn modelId="{00468273-AD71-4CCF-BB74-01B43384ED38}" type="presParOf" srcId="{7961D598-B1A0-44FD-BB52-395FEC00B03C}" destId="{9D882D1E-BC7D-498A-900B-60C5F3630416}" srcOrd="2" destOrd="0" presId="urn:microsoft.com/office/officeart/2005/8/layout/vList3#1"/>
    <dgm:cxn modelId="{E4ABEED8-7A11-4E7D-9431-7D7D052FAB76}" type="presParOf" srcId="{9D882D1E-BC7D-498A-900B-60C5F3630416}" destId="{080D1E82-7549-491C-B602-F8BCCF0DE32B}" srcOrd="0" destOrd="0" presId="urn:microsoft.com/office/officeart/2005/8/layout/vList3#1"/>
    <dgm:cxn modelId="{EC054EE6-907A-4C45-81CE-5FD29F2FA321}" type="presParOf" srcId="{9D882D1E-BC7D-498A-900B-60C5F3630416}" destId="{17FA82A8-57A5-472F-BB47-6CDC2AE497FE}" srcOrd="1" destOrd="0" presId="urn:microsoft.com/office/officeart/2005/8/layout/vList3#1"/>
    <dgm:cxn modelId="{6CAFB811-FC17-4485-8D94-8EAA3C833B55}" type="presParOf" srcId="{7961D598-B1A0-44FD-BB52-395FEC00B03C}" destId="{354E63C9-CF16-41A9-ADF4-519B8352AC2F}" srcOrd="3" destOrd="0" presId="urn:microsoft.com/office/officeart/2005/8/layout/vList3#1"/>
    <dgm:cxn modelId="{DC22279A-52E5-4AE1-84E6-9E2FC61A3F3B}" type="presParOf" srcId="{7961D598-B1A0-44FD-BB52-395FEC00B03C}" destId="{5F5406B2-D871-4ED6-9EF5-15BD4F3F3C1C}" srcOrd="4" destOrd="0" presId="urn:microsoft.com/office/officeart/2005/8/layout/vList3#1"/>
    <dgm:cxn modelId="{4614586B-B989-4DEE-8FD4-65C38B7BE9FF}" type="presParOf" srcId="{5F5406B2-D871-4ED6-9EF5-15BD4F3F3C1C}" destId="{1CC802BB-C2C4-4FCA-B47A-A1A37FC89BCE}" srcOrd="0" destOrd="0" presId="urn:microsoft.com/office/officeart/2005/8/layout/vList3#1"/>
    <dgm:cxn modelId="{9B47D5E1-F640-4215-9E4D-37D5C8A9D2EC}" type="presParOf" srcId="{5F5406B2-D871-4ED6-9EF5-15BD4F3F3C1C}" destId="{6E5B6443-4C13-4753-8D7D-5CFDAB808E9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24521-86E6-4EC6-A671-26D752166C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6DEA7F9-828C-4681-B96A-6FB06FCC7B8C}">
      <dgm:prSet/>
      <dgm:spPr/>
      <dgm:t>
        <a:bodyPr/>
        <a:lstStyle/>
        <a:p>
          <a:pPr rtl="0"/>
          <a:r>
            <a:rPr lang="es-ES_tradnl" b="1" dirty="0" smtClean="0"/>
            <a:t>Analizar las trayectorias educativas de los estudiantes de primer año a fin de identificar las principales debilidades y fortalezas que operan como obstaculizadores y facilitadores en el  recorrido académico  de formación docente.</a:t>
          </a:r>
          <a:endParaRPr lang="es-AR" b="1" dirty="0"/>
        </a:p>
      </dgm:t>
    </dgm:pt>
    <dgm:pt modelId="{F7C2F4CE-E21B-4425-83C8-A98AA6B4A321}" type="parTrans" cxnId="{3C2867BA-D9CE-4610-96FD-C6F53EFBBC04}">
      <dgm:prSet/>
      <dgm:spPr/>
      <dgm:t>
        <a:bodyPr/>
        <a:lstStyle/>
        <a:p>
          <a:endParaRPr lang="es-AR"/>
        </a:p>
      </dgm:t>
    </dgm:pt>
    <dgm:pt modelId="{2379C3EB-821A-419D-9AC4-B54AAF5D7B7E}" type="sibTrans" cxnId="{3C2867BA-D9CE-4610-96FD-C6F53EFBBC04}">
      <dgm:prSet/>
      <dgm:spPr/>
      <dgm:t>
        <a:bodyPr/>
        <a:lstStyle/>
        <a:p>
          <a:endParaRPr lang="es-AR"/>
        </a:p>
      </dgm:t>
    </dgm:pt>
    <dgm:pt modelId="{C2D59BF0-0D05-4181-AAFC-E6CADE1E091D}" type="pres">
      <dgm:prSet presAssocID="{B4624521-86E6-4EC6-A671-26D752166C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5721277-C3F1-43CC-B37C-50C110CFAAFB}" type="pres">
      <dgm:prSet presAssocID="{B6DEA7F9-828C-4681-B96A-6FB06FCC7B8C}" presName="circle1" presStyleLbl="node1" presStyleIdx="0" presStyleCnt="1" custScaleY="1698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1600B22D-149A-4423-833E-6D01BF53B60A}" type="pres">
      <dgm:prSet presAssocID="{B6DEA7F9-828C-4681-B96A-6FB06FCC7B8C}" presName="space" presStyleCnt="0"/>
      <dgm:spPr/>
    </dgm:pt>
    <dgm:pt modelId="{1E03D261-7914-4F1F-B555-6166B69E631C}" type="pres">
      <dgm:prSet presAssocID="{B6DEA7F9-828C-4681-B96A-6FB06FCC7B8C}" presName="rect1" presStyleLbl="alignAcc1" presStyleIdx="0" presStyleCnt="1"/>
      <dgm:spPr/>
      <dgm:t>
        <a:bodyPr/>
        <a:lstStyle/>
        <a:p>
          <a:endParaRPr lang="es-AR"/>
        </a:p>
      </dgm:t>
    </dgm:pt>
    <dgm:pt modelId="{C73BE141-5B31-46DA-83F8-6638DDB4ACDB}" type="pres">
      <dgm:prSet presAssocID="{B6DEA7F9-828C-4681-B96A-6FB06FCC7B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C7E4D07-FA26-43A4-B230-38609005EEB7}" type="presOf" srcId="{B4624521-86E6-4EC6-A671-26D752166C3A}" destId="{C2D59BF0-0D05-4181-AAFC-E6CADE1E091D}" srcOrd="0" destOrd="0" presId="urn:microsoft.com/office/officeart/2005/8/layout/target3"/>
    <dgm:cxn modelId="{3C2867BA-D9CE-4610-96FD-C6F53EFBBC04}" srcId="{B4624521-86E6-4EC6-A671-26D752166C3A}" destId="{B6DEA7F9-828C-4681-B96A-6FB06FCC7B8C}" srcOrd="0" destOrd="0" parTransId="{F7C2F4CE-E21B-4425-83C8-A98AA6B4A321}" sibTransId="{2379C3EB-821A-419D-9AC4-B54AAF5D7B7E}"/>
    <dgm:cxn modelId="{690C4D6A-4810-46AA-80DF-6E860E68A574}" type="presOf" srcId="{B6DEA7F9-828C-4681-B96A-6FB06FCC7B8C}" destId="{C73BE141-5B31-46DA-83F8-6638DDB4ACDB}" srcOrd="1" destOrd="0" presId="urn:microsoft.com/office/officeart/2005/8/layout/target3"/>
    <dgm:cxn modelId="{A53FBE84-23EF-480D-9CA8-27490510E285}" type="presOf" srcId="{B6DEA7F9-828C-4681-B96A-6FB06FCC7B8C}" destId="{1E03D261-7914-4F1F-B555-6166B69E631C}" srcOrd="0" destOrd="0" presId="urn:microsoft.com/office/officeart/2005/8/layout/target3"/>
    <dgm:cxn modelId="{F316F656-6B17-413F-AE85-34C51B66F107}" type="presParOf" srcId="{C2D59BF0-0D05-4181-AAFC-E6CADE1E091D}" destId="{95721277-C3F1-43CC-B37C-50C110CFAAFB}" srcOrd="0" destOrd="0" presId="urn:microsoft.com/office/officeart/2005/8/layout/target3"/>
    <dgm:cxn modelId="{EDA3BBFA-AFB8-4881-A598-111881387014}" type="presParOf" srcId="{C2D59BF0-0D05-4181-AAFC-E6CADE1E091D}" destId="{1600B22D-149A-4423-833E-6D01BF53B60A}" srcOrd="1" destOrd="0" presId="urn:microsoft.com/office/officeart/2005/8/layout/target3"/>
    <dgm:cxn modelId="{077E61B7-D790-4026-B0E5-8604A15B65EB}" type="presParOf" srcId="{C2D59BF0-0D05-4181-AAFC-E6CADE1E091D}" destId="{1E03D261-7914-4F1F-B555-6166B69E631C}" srcOrd="2" destOrd="0" presId="urn:microsoft.com/office/officeart/2005/8/layout/target3"/>
    <dgm:cxn modelId="{3F5305CB-DBEB-4472-8733-926C1EB1790F}" type="presParOf" srcId="{C2D59BF0-0D05-4181-AAFC-E6CADE1E091D}" destId="{C73BE141-5B31-46DA-83F8-6638DDB4AC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04FDF4-BEBF-4AA8-B6C8-CBB0301691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8EC76CB5-A610-4434-9036-82C4E90E1037}">
      <dgm:prSet/>
      <dgm:spPr/>
      <dgm:t>
        <a:bodyPr/>
        <a:lstStyle/>
        <a:p>
          <a:pPr rtl="0"/>
          <a:r>
            <a:rPr lang="es-AR" b="1" dirty="0" smtClean="0">
              <a:solidFill>
                <a:schemeClr val="bg1"/>
              </a:solidFill>
            </a:rPr>
            <a:t>Cualitativa</a:t>
          </a:r>
          <a:r>
            <a:rPr lang="es-AR" b="1" dirty="0" smtClean="0">
              <a:solidFill>
                <a:schemeClr val="tx1"/>
              </a:solidFill>
            </a:rPr>
            <a:t> se realiza desde una perspectiva holística. Se contempla la totalidad de la situación en la que se ubica el actor.</a:t>
          </a:r>
          <a:endParaRPr lang="es-AR" b="1" dirty="0">
            <a:solidFill>
              <a:schemeClr val="tx1"/>
            </a:solidFill>
          </a:endParaRPr>
        </a:p>
      </dgm:t>
    </dgm:pt>
    <dgm:pt modelId="{F6EB5E0F-68D0-4F02-B0A8-2B7864A29574}" type="parTrans" cxnId="{367A3229-EEF2-4F7D-BEEC-45DEDFE2BA03}">
      <dgm:prSet/>
      <dgm:spPr/>
      <dgm:t>
        <a:bodyPr/>
        <a:lstStyle/>
        <a:p>
          <a:endParaRPr lang="es-AR"/>
        </a:p>
      </dgm:t>
    </dgm:pt>
    <dgm:pt modelId="{785D02BE-A2F6-4B92-A4A1-C1A0EBE29CF0}" type="sibTrans" cxnId="{367A3229-EEF2-4F7D-BEEC-45DEDFE2BA03}">
      <dgm:prSet/>
      <dgm:spPr/>
      <dgm:t>
        <a:bodyPr/>
        <a:lstStyle/>
        <a:p>
          <a:endParaRPr lang="es-AR"/>
        </a:p>
      </dgm:t>
    </dgm:pt>
    <dgm:pt modelId="{17D3D216-C243-43A1-A7B0-CCF80CD00D14}">
      <dgm:prSet/>
      <dgm:spPr/>
      <dgm:t>
        <a:bodyPr/>
        <a:lstStyle/>
        <a:p>
          <a:pPr rtl="0"/>
          <a:r>
            <a:rPr lang="es-AR" b="1" dirty="0" smtClean="0">
              <a:solidFill>
                <a:schemeClr val="bg1"/>
              </a:solidFill>
            </a:rPr>
            <a:t>Cuantitativa</a:t>
          </a:r>
          <a:r>
            <a:rPr lang="es-AR" b="1" dirty="0" smtClean="0">
              <a:solidFill>
                <a:schemeClr val="tx1"/>
              </a:solidFill>
            </a:rPr>
            <a:t> revela datos  globales</a:t>
          </a:r>
          <a:endParaRPr lang="es-AR" b="1" dirty="0">
            <a:solidFill>
              <a:schemeClr val="tx1"/>
            </a:solidFill>
          </a:endParaRPr>
        </a:p>
      </dgm:t>
    </dgm:pt>
    <dgm:pt modelId="{213533E7-5A94-48AE-A89B-533FF7C63A91}" type="parTrans" cxnId="{5AF04D57-BB4A-48F9-9B89-62CFD95D8515}">
      <dgm:prSet/>
      <dgm:spPr/>
      <dgm:t>
        <a:bodyPr/>
        <a:lstStyle/>
        <a:p>
          <a:endParaRPr lang="es-AR"/>
        </a:p>
      </dgm:t>
    </dgm:pt>
    <dgm:pt modelId="{B94EA81F-E6AE-460F-ADD5-F54109A97FAB}" type="sibTrans" cxnId="{5AF04D57-BB4A-48F9-9B89-62CFD95D8515}">
      <dgm:prSet/>
      <dgm:spPr/>
      <dgm:t>
        <a:bodyPr/>
        <a:lstStyle/>
        <a:p>
          <a:endParaRPr lang="es-AR"/>
        </a:p>
      </dgm:t>
    </dgm:pt>
    <dgm:pt modelId="{55878A23-EAD8-4078-B654-96692ABEC104}" type="pres">
      <dgm:prSet presAssocID="{6D04FDF4-BEBF-4AA8-B6C8-CBB0301691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5AAB16C-70F0-4297-812B-ACABDDAA3B55}" type="pres">
      <dgm:prSet presAssocID="{8EC76CB5-A610-4434-9036-82C4E90E1037}" presName="linNode" presStyleCnt="0"/>
      <dgm:spPr/>
      <dgm:t>
        <a:bodyPr/>
        <a:lstStyle/>
        <a:p>
          <a:endParaRPr lang="es-AR"/>
        </a:p>
      </dgm:t>
    </dgm:pt>
    <dgm:pt modelId="{DBED1E7A-7B45-40FE-BC33-19BA3F7CAA8E}" type="pres">
      <dgm:prSet presAssocID="{8EC76CB5-A610-4434-9036-82C4E90E1037}" presName="parentShp" presStyleLbl="node1" presStyleIdx="0" presStyleCnt="2" custScaleX="103416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1CBD9D-2159-4871-9DC3-C3508E0296AC}" type="pres">
      <dgm:prSet presAssocID="{8EC76CB5-A610-4434-9036-82C4E90E103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276DC6F-7F8C-4233-B5AA-156955BFAF52}" type="pres">
      <dgm:prSet presAssocID="{785D02BE-A2F6-4B92-A4A1-C1A0EBE29CF0}" presName="spacing" presStyleCnt="0"/>
      <dgm:spPr/>
      <dgm:t>
        <a:bodyPr/>
        <a:lstStyle/>
        <a:p>
          <a:endParaRPr lang="es-AR"/>
        </a:p>
      </dgm:t>
    </dgm:pt>
    <dgm:pt modelId="{CAAFCABE-027F-4A19-B1DF-D27E020C4020}" type="pres">
      <dgm:prSet presAssocID="{17D3D216-C243-43A1-A7B0-CCF80CD00D14}" presName="linNode" presStyleCnt="0"/>
      <dgm:spPr/>
      <dgm:t>
        <a:bodyPr/>
        <a:lstStyle/>
        <a:p>
          <a:endParaRPr lang="es-AR"/>
        </a:p>
      </dgm:t>
    </dgm:pt>
    <dgm:pt modelId="{28D76ABE-839B-4A8F-AADB-21DD83016AF9}" type="pres">
      <dgm:prSet presAssocID="{17D3D216-C243-43A1-A7B0-CCF80CD00D14}" presName="parentShp" presStyleLbl="node1" presStyleIdx="1" presStyleCnt="2" custScaleX="9973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83EE85-B664-4529-9609-E75E4247FF49}" type="pres">
      <dgm:prSet presAssocID="{17D3D216-C243-43A1-A7B0-CCF80CD00D1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0E88E51-9457-41A0-882F-7751B236267D}" type="presOf" srcId="{8EC76CB5-A610-4434-9036-82C4E90E1037}" destId="{DBED1E7A-7B45-40FE-BC33-19BA3F7CAA8E}" srcOrd="0" destOrd="0" presId="urn:microsoft.com/office/officeart/2005/8/layout/vList6"/>
    <dgm:cxn modelId="{5AF04D57-BB4A-48F9-9B89-62CFD95D8515}" srcId="{6D04FDF4-BEBF-4AA8-B6C8-CBB030169153}" destId="{17D3D216-C243-43A1-A7B0-CCF80CD00D14}" srcOrd="1" destOrd="0" parTransId="{213533E7-5A94-48AE-A89B-533FF7C63A91}" sibTransId="{B94EA81F-E6AE-460F-ADD5-F54109A97FAB}"/>
    <dgm:cxn modelId="{367A3229-EEF2-4F7D-BEEC-45DEDFE2BA03}" srcId="{6D04FDF4-BEBF-4AA8-B6C8-CBB030169153}" destId="{8EC76CB5-A610-4434-9036-82C4E90E1037}" srcOrd="0" destOrd="0" parTransId="{F6EB5E0F-68D0-4F02-B0A8-2B7864A29574}" sibTransId="{785D02BE-A2F6-4B92-A4A1-C1A0EBE29CF0}"/>
    <dgm:cxn modelId="{FEE64F5C-31A6-4E33-8B34-242B14276D52}" type="presOf" srcId="{6D04FDF4-BEBF-4AA8-B6C8-CBB030169153}" destId="{55878A23-EAD8-4078-B654-96692ABEC104}" srcOrd="0" destOrd="0" presId="urn:microsoft.com/office/officeart/2005/8/layout/vList6"/>
    <dgm:cxn modelId="{BB24EAF0-55EC-4113-9CF2-8A9FCE94F83F}" type="presOf" srcId="{17D3D216-C243-43A1-A7B0-CCF80CD00D14}" destId="{28D76ABE-839B-4A8F-AADB-21DD83016AF9}" srcOrd="0" destOrd="0" presId="urn:microsoft.com/office/officeart/2005/8/layout/vList6"/>
    <dgm:cxn modelId="{295F29C6-D4AB-47CD-A13C-7D38A6EC04AD}" type="presParOf" srcId="{55878A23-EAD8-4078-B654-96692ABEC104}" destId="{35AAB16C-70F0-4297-812B-ACABDDAA3B55}" srcOrd="0" destOrd="0" presId="urn:microsoft.com/office/officeart/2005/8/layout/vList6"/>
    <dgm:cxn modelId="{D48D4C5A-CD66-44F3-BD07-FEEDD6488370}" type="presParOf" srcId="{35AAB16C-70F0-4297-812B-ACABDDAA3B55}" destId="{DBED1E7A-7B45-40FE-BC33-19BA3F7CAA8E}" srcOrd="0" destOrd="0" presId="urn:microsoft.com/office/officeart/2005/8/layout/vList6"/>
    <dgm:cxn modelId="{D6FA775E-DB02-4C7F-86B1-3CE1E47FDFC1}" type="presParOf" srcId="{35AAB16C-70F0-4297-812B-ACABDDAA3B55}" destId="{8F1CBD9D-2159-4871-9DC3-C3508E0296AC}" srcOrd="1" destOrd="0" presId="urn:microsoft.com/office/officeart/2005/8/layout/vList6"/>
    <dgm:cxn modelId="{5BCE0CF7-3860-4B81-AF33-CCAF27593F6E}" type="presParOf" srcId="{55878A23-EAD8-4078-B654-96692ABEC104}" destId="{7276DC6F-7F8C-4233-B5AA-156955BFAF52}" srcOrd="1" destOrd="0" presId="urn:microsoft.com/office/officeart/2005/8/layout/vList6"/>
    <dgm:cxn modelId="{0A4B2C75-22F5-4EF5-89A9-A1909B36D8E0}" type="presParOf" srcId="{55878A23-EAD8-4078-B654-96692ABEC104}" destId="{CAAFCABE-027F-4A19-B1DF-D27E020C4020}" srcOrd="2" destOrd="0" presId="urn:microsoft.com/office/officeart/2005/8/layout/vList6"/>
    <dgm:cxn modelId="{F2F17B24-B2C4-4B83-9178-A06CBF63B6AF}" type="presParOf" srcId="{CAAFCABE-027F-4A19-B1DF-D27E020C4020}" destId="{28D76ABE-839B-4A8F-AADB-21DD83016AF9}" srcOrd="0" destOrd="0" presId="urn:microsoft.com/office/officeart/2005/8/layout/vList6"/>
    <dgm:cxn modelId="{6E5D81C3-602C-4DA2-B074-86DF23EC2060}" type="presParOf" srcId="{CAAFCABE-027F-4A19-B1DF-D27E020C4020}" destId="{0283EE85-B664-4529-9609-E75E4247FF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08B62-1D4E-4051-B266-511C8CFE6E2E}" type="doc">
      <dgm:prSet loTypeId="urn:microsoft.com/office/officeart/2005/8/layout/cycle2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EF4615CA-4294-42D5-B3E0-F288BA1DB357}">
      <dgm:prSet custT="1"/>
      <dgm:spPr/>
      <dgm:t>
        <a:bodyPr/>
        <a:lstStyle/>
        <a:p>
          <a:pPr rtl="0"/>
          <a:r>
            <a:rPr lang="es-AR" sz="2800" b="1" smtClean="0">
              <a:solidFill>
                <a:schemeClr val="tx1"/>
              </a:solidFill>
            </a:rPr>
            <a:t>Historia de vida. </a:t>
          </a:r>
          <a:endParaRPr lang="es-AR" sz="2800" b="1" dirty="0">
            <a:solidFill>
              <a:schemeClr val="tx1"/>
            </a:solidFill>
          </a:endParaRPr>
        </a:p>
      </dgm:t>
    </dgm:pt>
    <dgm:pt modelId="{40139BAC-750E-4684-8D8C-75C1244C8407}" type="parTrans" cxnId="{A9B97CD1-B992-473A-BB19-5819DC321DF2}">
      <dgm:prSet/>
      <dgm:spPr/>
      <dgm:t>
        <a:bodyPr/>
        <a:lstStyle/>
        <a:p>
          <a:endParaRPr lang="es-AR"/>
        </a:p>
      </dgm:t>
    </dgm:pt>
    <dgm:pt modelId="{8E58D519-ED62-4600-A1F2-13EAD6A6465D}" type="sibTrans" cxnId="{A9B97CD1-B992-473A-BB19-5819DC321DF2}">
      <dgm:prSet/>
      <dgm:spPr/>
      <dgm:t>
        <a:bodyPr/>
        <a:lstStyle/>
        <a:p>
          <a:endParaRPr lang="es-AR"/>
        </a:p>
      </dgm:t>
    </dgm:pt>
    <dgm:pt modelId="{C0FDBA60-0D55-4D87-BB94-C2B744D581E4}">
      <dgm:prSet custT="1"/>
      <dgm:spPr/>
      <dgm:t>
        <a:bodyPr/>
        <a:lstStyle/>
        <a:p>
          <a:pPr rtl="0"/>
          <a:r>
            <a:rPr lang="es-AR" sz="2800" b="1" smtClean="0">
              <a:solidFill>
                <a:schemeClr val="tx1"/>
              </a:solidFill>
            </a:rPr>
            <a:t>Biografía escolar. </a:t>
          </a:r>
          <a:endParaRPr lang="es-AR" sz="2800" b="1" dirty="0">
            <a:solidFill>
              <a:schemeClr val="tx1"/>
            </a:solidFill>
          </a:endParaRPr>
        </a:p>
      </dgm:t>
    </dgm:pt>
    <dgm:pt modelId="{C99FF697-0ECE-4D41-B384-FF8AD2409442}" type="parTrans" cxnId="{7FC4DBE8-99BA-4C83-AF22-3DE7DF01B2FF}">
      <dgm:prSet/>
      <dgm:spPr/>
      <dgm:t>
        <a:bodyPr/>
        <a:lstStyle/>
        <a:p>
          <a:endParaRPr lang="es-AR"/>
        </a:p>
      </dgm:t>
    </dgm:pt>
    <dgm:pt modelId="{4A86DC28-AF9D-488F-91E8-9BEDBCC1BC9A}" type="sibTrans" cxnId="{7FC4DBE8-99BA-4C83-AF22-3DE7DF01B2FF}">
      <dgm:prSet/>
      <dgm:spPr/>
      <dgm:t>
        <a:bodyPr/>
        <a:lstStyle/>
        <a:p>
          <a:endParaRPr lang="es-AR"/>
        </a:p>
      </dgm:t>
    </dgm:pt>
    <dgm:pt modelId="{10C917C2-44FA-47A9-B19D-06FF9D2A2CEE}">
      <dgm:prSet custT="1"/>
      <dgm:spPr/>
      <dgm:t>
        <a:bodyPr/>
        <a:lstStyle/>
        <a:p>
          <a:pPr rtl="0"/>
          <a:r>
            <a:rPr lang="es-AR" sz="2800" b="1" smtClean="0">
              <a:solidFill>
                <a:schemeClr val="tx1"/>
              </a:solidFill>
            </a:rPr>
            <a:t>Huellas escolares  </a:t>
          </a:r>
          <a:endParaRPr lang="es-AR" sz="2800" b="1" dirty="0">
            <a:solidFill>
              <a:schemeClr val="tx1"/>
            </a:solidFill>
          </a:endParaRPr>
        </a:p>
      </dgm:t>
    </dgm:pt>
    <dgm:pt modelId="{02531832-C81E-4DE3-A8BA-2E580F38E353}" type="parTrans" cxnId="{C8ED4224-B388-468A-B313-D1B96ABA9335}">
      <dgm:prSet/>
      <dgm:spPr/>
      <dgm:t>
        <a:bodyPr/>
        <a:lstStyle/>
        <a:p>
          <a:endParaRPr lang="es-AR"/>
        </a:p>
      </dgm:t>
    </dgm:pt>
    <dgm:pt modelId="{47B906A4-6F5A-4ACB-B124-AC2ED23220F5}" type="sibTrans" cxnId="{C8ED4224-B388-468A-B313-D1B96ABA9335}">
      <dgm:prSet/>
      <dgm:spPr/>
      <dgm:t>
        <a:bodyPr/>
        <a:lstStyle/>
        <a:p>
          <a:endParaRPr lang="es-AR"/>
        </a:p>
      </dgm:t>
    </dgm:pt>
    <dgm:pt modelId="{F7087855-5A45-4D89-AD16-D28A1C2346C5}">
      <dgm:prSet custT="1"/>
      <dgm:spPr/>
      <dgm:t>
        <a:bodyPr/>
        <a:lstStyle/>
        <a:p>
          <a:pPr rtl="0"/>
          <a:r>
            <a:rPr lang="es-AR" sz="2800" b="1" dirty="0" smtClean="0">
              <a:solidFill>
                <a:schemeClr val="tx1"/>
              </a:solidFill>
            </a:rPr>
            <a:t>Actividades</a:t>
          </a:r>
          <a:r>
            <a:rPr lang="es-AR" sz="2400" b="1" dirty="0" smtClean="0">
              <a:solidFill>
                <a:schemeClr val="tx1"/>
              </a:solidFill>
            </a:rPr>
            <a:t> </a:t>
          </a:r>
          <a:r>
            <a:rPr lang="es-AR" sz="2000" b="1" dirty="0" smtClean="0">
              <a:solidFill>
                <a:schemeClr val="tx1"/>
              </a:solidFill>
            </a:rPr>
            <a:t>complementarias educativas. </a:t>
          </a:r>
          <a:endParaRPr lang="es-AR" sz="2000" b="1" dirty="0">
            <a:solidFill>
              <a:schemeClr val="tx1"/>
            </a:solidFill>
          </a:endParaRPr>
        </a:p>
      </dgm:t>
    </dgm:pt>
    <dgm:pt modelId="{DC42EBCC-492C-42FF-B2C0-FDA00C621BB6}" type="parTrans" cxnId="{C89998D9-E9EB-4259-8A1C-E44EB8DCFF49}">
      <dgm:prSet/>
      <dgm:spPr/>
      <dgm:t>
        <a:bodyPr/>
        <a:lstStyle/>
        <a:p>
          <a:endParaRPr lang="es-AR"/>
        </a:p>
      </dgm:t>
    </dgm:pt>
    <dgm:pt modelId="{C0A2BD28-A6C8-4BA1-AC81-DC40B356375E}" type="sibTrans" cxnId="{C89998D9-E9EB-4259-8A1C-E44EB8DCFF49}">
      <dgm:prSet/>
      <dgm:spPr/>
      <dgm:t>
        <a:bodyPr/>
        <a:lstStyle/>
        <a:p>
          <a:endParaRPr lang="es-AR"/>
        </a:p>
      </dgm:t>
    </dgm:pt>
    <dgm:pt modelId="{41EE145E-0D98-4073-873F-37E59C8FA066}">
      <dgm:prSet custT="1"/>
      <dgm:spPr/>
      <dgm:t>
        <a:bodyPr/>
        <a:lstStyle/>
        <a:p>
          <a:pPr rtl="0"/>
          <a:r>
            <a:rPr lang="es-AR" sz="2800" b="1" smtClean="0">
              <a:solidFill>
                <a:schemeClr val="tx1"/>
              </a:solidFill>
            </a:rPr>
            <a:t>La tecnología como medio educativo </a:t>
          </a:r>
          <a:endParaRPr lang="es-AR" sz="2800" b="1" dirty="0">
            <a:solidFill>
              <a:schemeClr val="tx1"/>
            </a:solidFill>
          </a:endParaRPr>
        </a:p>
      </dgm:t>
    </dgm:pt>
    <dgm:pt modelId="{8FF44F2F-E822-43B4-93FA-2291906E4D71}" type="parTrans" cxnId="{4B3DF93E-5E06-46B4-8DE5-7FEC728D5A09}">
      <dgm:prSet/>
      <dgm:spPr/>
      <dgm:t>
        <a:bodyPr/>
        <a:lstStyle/>
        <a:p>
          <a:endParaRPr lang="es-AR"/>
        </a:p>
      </dgm:t>
    </dgm:pt>
    <dgm:pt modelId="{6A1653A7-AF0D-4759-B7DF-3E050A2562B3}" type="sibTrans" cxnId="{4B3DF93E-5E06-46B4-8DE5-7FEC728D5A09}">
      <dgm:prSet/>
      <dgm:spPr/>
      <dgm:t>
        <a:bodyPr/>
        <a:lstStyle/>
        <a:p>
          <a:endParaRPr lang="es-AR"/>
        </a:p>
      </dgm:t>
    </dgm:pt>
    <dgm:pt modelId="{A6308944-1F7F-4D14-ACAB-1E40786A55C0}">
      <dgm:prSet custT="1"/>
      <dgm:spPr/>
      <dgm:t>
        <a:bodyPr/>
        <a:lstStyle/>
        <a:p>
          <a:pPr rtl="0"/>
          <a:r>
            <a:rPr lang="es-AR" sz="2400" b="1" smtClean="0">
              <a:solidFill>
                <a:schemeClr val="tx1"/>
              </a:solidFill>
            </a:rPr>
            <a:t>Intereses de participación ciudadana. </a:t>
          </a:r>
          <a:endParaRPr lang="es-AR" sz="2400" b="1" dirty="0">
            <a:solidFill>
              <a:schemeClr val="tx1"/>
            </a:solidFill>
          </a:endParaRPr>
        </a:p>
      </dgm:t>
    </dgm:pt>
    <dgm:pt modelId="{94FF5CBC-2287-477A-AF10-2220F7EE970F}" type="parTrans" cxnId="{87CBA14B-2AD6-46CE-AE90-899B68552AE9}">
      <dgm:prSet/>
      <dgm:spPr/>
      <dgm:t>
        <a:bodyPr/>
        <a:lstStyle/>
        <a:p>
          <a:endParaRPr lang="es-AR"/>
        </a:p>
      </dgm:t>
    </dgm:pt>
    <dgm:pt modelId="{DD7610C8-22B2-4E7F-BC84-8635FD943499}" type="sibTrans" cxnId="{87CBA14B-2AD6-46CE-AE90-899B68552AE9}">
      <dgm:prSet/>
      <dgm:spPr/>
      <dgm:t>
        <a:bodyPr/>
        <a:lstStyle/>
        <a:p>
          <a:endParaRPr lang="es-AR"/>
        </a:p>
      </dgm:t>
    </dgm:pt>
    <dgm:pt modelId="{F50B21A6-9603-46DD-93F5-5F456A115CA2}" type="pres">
      <dgm:prSet presAssocID="{80608B62-1D4E-4051-B266-511C8CFE6E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3F6B0D8-555F-48C2-A441-4429DF5DC4D3}" type="pres">
      <dgm:prSet presAssocID="{EF4615CA-4294-42D5-B3E0-F288BA1DB357}" presName="node" presStyleLbl="node1" presStyleIdx="0" presStyleCnt="6" custScaleX="195668" custRadScaleRad="94164" custRadScaleInc="141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71D21BE-C6B1-45E2-B6E2-B298A96CA33F}" type="pres">
      <dgm:prSet presAssocID="{8E58D519-ED62-4600-A1F2-13EAD6A6465D}" presName="sibTrans" presStyleLbl="sibTrans2D1" presStyleIdx="0" presStyleCnt="6"/>
      <dgm:spPr/>
      <dgm:t>
        <a:bodyPr/>
        <a:lstStyle/>
        <a:p>
          <a:endParaRPr lang="es-AR"/>
        </a:p>
      </dgm:t>
    </dgm:pt>
    <dgm:pt modelId="{E5ACA409-B55C-44E8-93D1-A16D07658254}" type="pres">
      <dgm:prSet presAssocID="{8E58D519-ED62-4600-A1F2-13EAD6A6465D}" presName="connectorText" presStyleLbl="sibTrans2D1" presStyleIdx="0" presStyleCnt="6"/>
      <dgm:spPr/>
      <dgm:t>
        <a:bodyPr/>
        <a:lstStyle/>
        <a:p>
          <a:endParaRPr lang="es-AR"/>
        </a:p>
      </dgm:t>
    </dgm:pt>
    <dgm:pt modelId="{7F9FE53E-45B9-49C3-8D9F-774401929F3D}" type="pres">
      <dgm:prSet presAssocID="{C0FDBA60-0D55-4D87-BB94-C2B744D581E4}" presName="node" presStyleLbl="node1" presStyleIdx="1" presStyleCnt="6" custScaleX="242767" custScaleY="115258" custRadScaleRad="189926" custRadScaleInc="372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86BFD7-496F-401C-B6ED-B9C94C4D8DC9}" type="pres">
      <dgm:prSet presAssocID="{4A86DC28-AF9D-488F-91E8-9BEDBCC1BC9A}" presName="sibTrans" presStyleLbl="sibTrans2D1" presStyleIdx="1" presStyleCnt="6"/>
      <dgm:spPr/>
      <dgm:t>
        <a:bodyPr/>
        <a:lstStyle/>
        <a:p>
          <a:endParaRPr lang="es-AR"/>
        </a:p>
      </dgm:t>
    </dgm:pt>
    <dgm:pt modelId="{6D9EE6C7-05CA-4059-A873-63CD6A9D024F}" type="pres">
      <dgm:prSet presAssocID="{4A86DC28-AF9D-488F-91E8-9BEDBCC1BC9A}" presName="connectorText" presStyleLbl="sibTrans2D1" presStyleIdx="1" presStyleCnt="6"/>
      <dgm:spPr/>
      <dgm:t>
        <a:bodyPr/>
        <a:lstStyle/>
        <a:p>
          <a:endParaRPr lang="es-AR"/>
        </a:p>
      </dgm:t>
    </dgm:pt>
    <dgm:pt modelId="{19E12AD1-5746-43DE-B9F2-1F49F9C62196}" type="pres">
      <dgm:prSet presAssocID="{10C917C2-44FA-47A9-B19D-06FF9D2A2CEE}" presName="node" presStyleLbl="node1" presStyleIdx="2" presStyleCnt="6" custScaleX="255689" custScaleY="125070" custRadScaleRad="198894" custRadScaleInc="-4626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C75A21-502A-468E-8BAB-1F80065D2733}" type="pres">
      <dgm:prSet presAssocID="{47B906A4-6F5A-4ACB-B124-AC2ED23220F5}" presName="sibTrans" presStyleLbl="sibTrans2D1" presStyleIdx="2" presStyleCnt="6"/>
      <dgm:spPr/>
      <dgm:t>
        <a:bodyPr/>
        <a:lstStyle/>
        <a:p>
          <a:endParaRPr lang="es-AR"/>
        </a:p>
      </dgm:t>
    </dgm:pt>
    <dgm:pt modelId="{A2A51B5E-91E0-4A83-9E37-855869A34680}" type="pres">
      <dgm:prSet presAssocID="{47B906A4-6F5A-4ACB-B124-AC2ED23220F5}" presName="connectorText" presStyleLbl="sibTrans2D1" presStyleIdx="2" presStyleCnt="6"/>
      <dgm:spPr/>
      <dgm:t>
        <a:bodyPr/>
        <a:lstStyle/>
        <a:p>
          <a:endParaRPr lang="es-AR"/>
        </a:p>
      </dgm:t>
    </dgm:pt>
    <dgm:pt modelId="{E1C86115-6C27-4C45-8CBA-6086043BAA95}" type="pres">
      <dgm:prSet presAssocID="{F7087855-5A45-4D89-AD16-D28A1C2346C5}" presName="node" presStyleLbl="node1" presStyleIdx="3" presStyleCnt="6" custScaleX="211855" custScaleY="119641" custRadScaleRad="84361" custRadScaleInc="521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FFEBCF-9F04-46AF-BD07-BD23278970BC}" type="pres">
      <dgm:prSet presAssocID="{C0A2BD28-A6C8-4BA1-AC81-DC40B356375E}" presName="sibTrans" presStyleLbl="sibTrans2D1" presStyleIdx="3" presStyleCnt="6"/>
      <dgm:spPr/>
      <dgm:t>
        <a:bodyPr/>
        <a:lstStyle/>
        <a:p>
          <a:endParaRPr lang="es-AR"/>
        </a:p>
      </dgm:t>
    </dgm:pt>
    <dgm:pt modelId="{9018679F-9AA2-429B-A8AA-991EA698A2B6}" type="pres">
      <dgm:prSet presAssocID="{C0A2BD28-A6C8-4BA1-AC81-DC40B356375E}" presName="connectorText" presStyleLbl="sibTrans2D1" presStyleIdx="3" presStyleCnt="6"/>
      <dgm:spPr/>
      <dgm:t>
        <a:bodyPr/>
        <a:lstStyle/>
        <a:p>
          <a:endParaRPr lang="es-AR"/>
        </a:p>
      </dgm:t>
    </dgm:pt>
    <dgm:pt modelId="{67895304-40DE-438D-B5A3-EB5A4D1BE608}" type="pres">
      <dgm:prSet presAssocID="{41EE145E-0D98-4073-873F-37E59C8FA066}" presName="node" presStyleLbl="node1" presStyleIdx="4" presStyleCnt="6" custScaleX="271178" custScaleY="126079" custRadScaleRad="182303" custRadScaleInc="325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08BC4C2-8B8D-43E3-8293-3343EC3F5CFE}" type="pres">
      <dgm:prSet presAssocID="{6A1653A7-AF0D-4759-B7DF-3E050A2562B3}" presName="sibTrans" presStyleLbl="sibTrans2D1" presStyleIdx="4" presStyleCnt="6"/>
      <dgm:spPr/>
      <dgm:t>
        <a:bodyPr/>
        <a:lstStyle/>
        <a:p>
          <a:endParaRPr lang="es-AR"/>
        </a:p>
      </dgm:t>
    </dgm:pt>
    <dgm:pt modelId="{532AF328-F98B-44E0-8FCA-234A449D3276}" type="pres">
      <dgm:prSet presAssocID="{6A1653A7-AF0D-4759-B7DF-3E050A2562B3}" presName="connectorText" presStyleLbl="sibTrans2D1" presStyleIdx="4" presStyleCnt="6"/>
      <dgm:spPr/>
      <dgm:t>
        <a:bodyPr/>
        <a:lstStyle/>
        <a:p>
          <a:endParaRPr lang="es-AR"/>
        </a:p>
      </dgm:t>
    </dgm:pt>
    <dgm:pt modelId="{8E5DDC6E-A082-4488-B614-47523F1C7436}" type="pres">
      <dgm:prSet presAssocID="{A6308944-1F7F-4D14-ACAB-1E40786A55C0}" presName="node" presStyleLbl="node1" presStyleIdx="5" presStyleCnt="6" custScaleX="245551" custScaleY="136189" custRadScaleRad="155245" custRadScaleInc="-3624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89B30F-5BEE-4E36-A59A-65A18D7B8A2C}" type="pres">
      <dgm:prSet presAssocID="{DD7610C8-22B2-4E7F-BC84-8635FD943499}" presName="sibTrans" presStyleLbl="sibTrans2D1" presStyleIdx="5" presStyleCnt="6"/>
      <dgm:spPr/>
      <dgm:t>
        <a:bodyPr/>
        <a:lstStyle/>
        <a:p>
          <a:endParaRPr lang="es-AR"/>
        </a:p>
      </dgm:t>
    </dgm:pt>
    <dgm:pt modelId="{D79072CE-E9DF-4CA9-A584-412839A06BA2}" type="pres">
      <dgm:prSet presAssocID="{DD7610C8-22B2-4E7F-BC84-8635FD943499}" presName="connectorText" presStyleLbl="sibTrans2D1" presStyleIdx="5" presStyleCnt="6"/>
      <dgm:spPr/>
      <dgm:t>
        <a:bodyPr/>
        <a:lstStyle/>
        <a:p>
          <a:endParaRPr lang="es-AR"/>
        </a:p>
      </dgm:t>
    </dgm:pt>
  </dgm:ptLst>
  <dgm:cxnLst>
    <dgm:cxn modelId="{567D482B-4100-45B2-8377-66DED81AAAF0}" type="presOf" srcId="{4A86DC28-AF9D-488F-91E8-9BEDBCC1BC9A}" destId="{6D9EE6C7-05CA-4059-A873-63CD6A9D024F}" srcOrd="1" destOrd="0" presId="urn:microsoft.com/office/officeart/2005/8/layout/cycle2"/>
    <dgm:cxn modelId="{70946079-2FC0-4056-8123-C7823ACFADF4}" type="presOf" srcId="{10C917C2-44FA-47A9-B19D-06FF9D2A2CEE}" destId="{19E12AD1-5746-43DE-B9F2-1F49F9C62196}" srcOrd="0" destOrd="0" presId="urn:microsoft.com/office/officeart/2005/8/layout/cycle2"/>
    <dgm:cxn modelId="{C8ED4224-B388-468A-B313-D1B96ABA9335}" srcId="{80608B62-1D4E-4051-B266-511C8CFE6E2E}" destId="{10C917C2-44FA-47A9-B19D-06FF9D2A2CEE}" srcOrd="2" destOrd="0" parTransId="{02531832-C81E-4DE3-A8BA-2E580F38E353}" sibTransId="{47B906A4-6F5A-4ACB-B124-AC2ED23220F5}"/>
    <dgm:cxn modelId="{FDE8BED5-50B2-47A3-AB1B-B88338AE6D8E}" type="presOf" srcId="{8E58D519-ED62-4600-A1F2-13EAD6A6465D}" destId="{E5ACA409-B55C-44E8-93D1-A16D07658254}" srcOrd="1" destOrd="0" presId="urn:microsoft.com/office/officeart/2005/8/layout/cycle2"/>
    <dgm:cxn modelId="{3968985A-66E9-4719-998A-5E7ED33F8E71}" type="presOf" srcId="{41EE145E-0D98-4073-873F-37E59C8FA066}" destId="{67895304-40DE-438D-B5A3-EB5A4D1BE608}" srcOrd="0" destOrd="0" presId="urn:microsoft.com/office/officeart/2005/8/layout/cycle2"/>
    <dgm:cxn modelId="{E55CDA86-9BC0-40CB-8C46-8D05B055C6C4}" type="presOf" srcId="{F7087855-5A45-4D89-AD16-D28A1C2346C5}" destId="{E1C86115-6C27-4C45-8CBA-6086043BAA95}" srcOrd="0" destOrd="0" presId="urn:microsoft.com/office/officeart/2005/8/layout/cycle2"/>
    <dgm:cxn modelId="{A9AEBC7E-F579-49DE-92A2-CAE14BE19C1E}" type="presOf" srcId="{C0FDBA60-0D55-4D87-BB94-C2B744D581E4}" destId="{7F9FE53E-45B9-49C3-8D9F-774401929F3D}" srcOrd="0" destOrd="0" presId="urn:microsoft.com/office/officeart/2005/8/layout/cycle2"/>
    <dgm:cxn modelId="{E0D498EA-8C01-447C-B11E-866301442091}" type="presOf" srcId="{4A86DC28-AF9D-488F-91E8-9BEDBCC1BC9A}" destId="{7A86BFD7-496F-401C-B6ED-B9C94C4D8DC9}" srcOrd="0" destOrd="0" presId="urn:microsoft.com/office/officeart/2005/8/layout/cycle2"/>
    <dgm:cxn modelId="{FE4928B2-F27F-4E5C-BDC0-41937DF8A469}" type="presOf" srcId="{C0A2BD28-A6C8-4BA1-AC81-DC40B356375E}" destId="{9018679F-9AA2-429B-A8AA-991EA698A2B6}" srcOrd="1" destOrd="0" presId="urn:microsoft.com/office/officeart/2005/8/layout/cycle2"/>
    <dgm:cxn modelId="{4B3DF93E-5E06-46B4-8DE5-7FEC728D5A09}" srcId="{80608B62-1D4E-4051-B266-511C8CFE6E2E}" destId="{41EE145E-0D98-4073-873F-37E59C8FA066}" srcOrd="4" destOrd="0" parTransId="{8FF44F2F-E822-43B4-93FA-2291906E4D71}" sibTransId="{6A1653A7-AF0D-4759-B7DF-3E050A2562B3}"/>
    <dgm:cxn modelId="{7AC9D6AE-9155-4280-9BC8-9190BA0274C0}" type="presOf" srcId="{6A1653A7-AF0D-4759-B7DF-3E050A2562B3}" destId="{B08BC4C2-8B8D-43E3-8293-3343EC3F5CFE}" srcOrd="0" destOrd="0" presId="urn:microsoft.com/office/officeart/2005/8/layout/cycle2"/>
    <dgm:cxn modelId="{E8812D83-566A-42C3-B07D-72E803154FE1}" type="presOf" srcId="{EF4615CA-4294-42D5-B3E0-F288BA1DB357}" destId="{43F6B0D8-555F-48C2-A441-4429DF5DC4D3}" srcOrd="0" destOrd="0" presId="urn:microsoft.com/office/officeart/2005/8/layout/cycle2"/>
    <dgm:cxn modelId="{AC4F4B5D-0610-452B-989D-D599183E9F03}" type="presOf" srcId="{DD7610C8-22B2-4E7F-BC84-8635FD943499}" destId="{AF89B30F-5BEE-4E36-A59A-65A18D7B8A2C}" srcOrd="0" destOrd="0" presId="urn:microsoft.com/office/officeart/2005/8/layout/cycle2"/>
    <dgm:cxn modelId="{DCC6C9BD-0981-4D8A-B8B2-111254FDF5B3}" type="presOf" srcId="{80608B62-1D4E-4051-B266-511C8CFE6E2E}" destId="{F50B21A6-9603-46DD-93F5-5F456A115CA2}" srcOrd="0" destOrd="0" presId="urn:microsoft.com/office/officeart/2005/8/layout/cycle2"/>
    <dgm:cxn modelId="{A9B97CD1-B992-473A-BB19-5819DC321DF2}" srcId="{80608B62-1D4E-4051-B266-511C8CFE6E2E}" destId="{EF4615CA-4294-42D5-B3E0-F288BA1DB357}" srcOrd="0" destOrd="0" parTransId="{40139BAC-750E-4684-8D8C-75C1244C8407}" sibTransId="{8E58D519-ED62-4600-A1F2-13EAD6A6465D}"/>
    <dgm:cxn modelId="{DFB436DB-0CDA-4C92-8826-6EFA4128E0A8}" type="presOf" srcId="{47B906A4-6F5A-4ACB-B124-AC2ED23220F5}" destId="{A2A51B5E-91E0-4A83-9E37-855869A34680}" srcOrd="1" destOrd="0" presId="urn:microsoft.com/office/officeart/2005/8/layout/cycle2"/>
    <dgm:cxn modelId="{2B467D6A-14E7-4E74-AB6F-8369C8EF852A}" type="presOf" srcId="{A6308944-1F7F-4D14-ACAB-1E40786A55C0}" destId="{8E5DDC6E-A082-4488-B614-47523F1C7436}" srcOrd="0" destOrd="0" presId="urn:microsoft.com/office/officeart/2005/8/layout/cycle2"/>
    <dgm:cxn modelId="{C89998D9-E9EB-4259-8A1C-E44EB8DCFF49}" srcId="{80608B62-1D4E-4051-B266-511C8CFE6E2E}" destId="{F7087855-5A45-4D89-AD16-D28A1C2346C5}" srcOrd="3" destOrd="0" parTransId="{DC42EBCC-492C-42FF-B2C0-FDA00C621BB6}" sibTransId="{C0A2BD28-A6C8-4BA1-AC81-DC40B356375E}"/>
    <dgm:cxn modelId="{0CE9AA32-2FC4-4D29-B4B9-843C0F35A00E}" type="presOf" srcId="{8E58D519-ED62-4600-A1F2-13EAD6A6465D}" destId="{C71D21BE-C6B1-45E2-B6E2-B298A96CA33F}" srcOrd="0" destOrd="0" presId="urn:microsoft.com/office/officeart/2005/8/layout/cycle2"/>
    <dgm:cxn modelId="{7FC4DBE8-99BA-4C83-AF22-3DE7DF01B2FF}" srcId="{80608B62-1D4E-4051-B266-511C8CFE6E2E}" destId="{C0FDBA60-0D55-4D87-BB94-C2B744D581E4}" srcOrd="1" destOrd="0" parTransId="{C99FF697-0ECE-4D41-B384-FF8AD2409442}" sibTransId="{4A86DC28-AF9D-488F-91E8-9BEDBCC1BC9A}"/>
    <dgm:cxn modelId="{ABD370AB-AEAA-4ECF-8612-68CEBEFCB5C8}" type="presOf" srcId="{6A1653A7-AF0D-4759-B7DF-3E050A2562B3}" destId="{532AF328-F98B-44E0-8FCA-234A449D3276}" srcOrd="1" destOrd="0" presId="urn:microsoft.com/office/officeart/2005/8/layout/cycle2"/>
    <dgm:cxn modelId="{55229DB7-5DE9-45A4-AA3B-77F46FAA57B5}" type="presOf" srcId="{DD7610C8-22B2-4E7F-BC84-8635FD943499}" destId="{D79072CE-E9DF-4CA9-A584-412839A06BA2}" srcOrd="1" destOrd="0" presId="urn:microsoft.com/office/officeart/2005/8/layout/cycle2"/>
    <dgm:cxn modelId="{87CBA14B-2AD6-46CE-AE90-899B68552AE9}" srcId="{80608B62-1D4E-4051-B266-511C8CFE6E2E}" destId="{A6308944-1F7F-4D14-ACAB-1E40786A55C0}" srcOrd="5" destOrd="0" parTransId="{94FF5CBC-2287-477A-AF10-2220F7EE970F}" sibTransId="{DD7610C8-22B2-4E7F-BC84-8635FD943499}"/>
    <dgm:cxn modelId="{8AA5F54D-7788-46E2-847E-64DCA139584F}" type="presOf" srcId="{C0A2BD28-A6C8-4BA1-AC81-DC40B356375E}" destId="{C9FFEBCF-9F04-46AF-BD07-BD23278970BC}" srcOrd="0" destOrd="0" presId="urn:microsoft.com/office/officeart/2005/8/layout/cycle2"/>
    <dgm:cxn modelId="{A4A08AD0-C79E-4DE7-8C0C-FBBA32C8B6E9}" type="presOf" srcId="{47B906A4-6F5A-4ACB-B124-AC2ED23220F5}" destId="{38C75A21-502A-468E-8BAB-1F80065D2733}" srcOrd="0" destOrd="0" presId="urn:microsoft.com/office/officeart/2005/8/layout/cycle2"/>
    <dgm:cxn modelId="{A6184E77-BB04-4B8B-96F4-909038A75230}" type="presParOf" srcId="{F50B21A6-9603-46DD-93F5-5F456A115CA2}" destId="{43F6B0D8-555F-48C2-A441-4429DF5DC4D3}" srcOrd="0" destOrd="0" presId="urn:microsoft.com/office/officeart/2005/8/layout/cycle2"/>
    <dgm:cxn modelId="{1DF56F75-9B34-4862-BF7F-719F4C86B4DC}" type="presParOf" srcId="{F50B21A6-9603-46DD-93F5-5F456A115CA2}" destId="{C71D21BE-C6B1-45E2-B6E2-B298A96CA33F}" srcOrd="1" destOrd="0" presId="urn:microsoft.com/office/officeart/2005/8/layout/cycle2"/>
    <dgm:cxn modelId="{2FD6CB84-ECC8-4EA5-8AF0-ABBAA33860B3}" type="presParOf" srcId="{C71D21BE-C6B1-45E2-B6E2-B298A96CA33F}" destId="{E5ACA409-B55C-44E8-93D1-A16D07658254}" srcOrd="0" destOrd="0" presId="urn:microsoft.com/office/officeart/2005/8/layout/cycle2"/>
    <dgm:cxn modelId="{680A21FB-7BA5-436C-BA8C-3006CA2B70BF}" type="presParOf" srcId="{F50B21A6-9603-46DD-93F5-5F456A115CA2}" destId="{7F9FE53E-45B9-49C3-8D9F-774401929F3D}" srcOrd="2" destOrd="0" presId="urn:microsoft.com/office/officeart/2005/8/layout/cycle2"/>
    <dgm:cxn modelId="{0F647B75-F431-402B-8A4C-42B26592D4DC}" type="presParOf" srcId="{F50B21A6-9603-46DD-93F5-5F456A115CA2}" destId="{7A86BFD7-496F-401C-B6ED-B9C94C4D8DC9}" srcOrd="3" destOrd="0" presId="urn:microsoft.com/office/officeart/2005/8/layout/cycle2"/>
    <dgm:cxn modelId="{93DB2892-E403-45D7-95A0-462043009841}" type="presParOf" srcId="{7A86BFD7-496F-401C-B6ED-B9C94C4D8DC9}" destId="{6D9EE6C7-05CA-4059-A873-63CD6A9D024F}" srcOrd="0" destOrd="0" presId="urn:microsoft.com/office/officeart/2005/8/layout/cycle2"/>
    <dgm:cxn modelId="{3224D7D6-FB2E-42C6-A1D0-8A3F8689B1DF}" type="presParOf" srcId="{F50B21A6-9603-46DD-93F5-5F456A115CA2}" destId="{19E12AD1-5746-43DE-B9F2-1F49F9C62196}" srcOrd="4" destOrd="0" presId="urn:microsoft.com/office/officeart/2005/8/layout/cycle2"/>
    <dgm:cxn modelId="{DC649E9D-8623-440C-B93D-4D597EFE9DBB}" type="presParOf" srcId="{F50B21A6-9603-46DD-93F5-5F456A115CA2}" destId="{38C75A21-502A-468E-8BAB-1F80065D2733}" srcOrd="5" destOrd="0" presId="urn:microsoft.com/office/officeart/2005/8/layout/cycle2"/>
    <dgm:cxn modelId="{092AE8B0-BE99-454C-AFD1-D87EF09E39A6}" type="presParOf" srcId="{38C75A21-502A-468E-8BAB-1F80065D2733}" destId="{A2A51B5E-91E0-4A83-9E37-855869A34680}" srcOrd="0" destOrd="0" presId="urn:microsoft.com/office/officeart/2005/8/layout/cycle2"/>
    <dgm:cxn modelId="{AC80880B-AF8C-4863-9DD7-96B7FCB8E71B}" type="presParOf" srcId="{F50B21A6-9603-46DD-93F5-5F456A115CA2}" destId="{E1C86115-6C27-4C45-8CBA-6086043BAA95}" srcOrd="6" destOrd="0" presId="urn:microsoft.com/office/officeart/2005/8/layout/cycle2"/>
    <dgm:cxn modelId="{3F111AB1-072F-46FA-811C-3CADE317895C}" type="presParOf" srcId="{F50B21A6-9603-46DD-93F5-5F456A115CA2}" destId="{C9FFEBCF-9F04-46AF-BD07-BD23278970BC}" srcOrd="7" destOrd="0" presId="urn:microsoft.com/office/officeart/2005/8/layout/cycle2"/>
    <dgm:cxn modelId="{BC50A453-6F7C-4A10-A05A-B6E91F07157C}" type="presParOf" srcId="{C9FFEBCF-9F04-46AF-BD07-BD23278970BC}" destId="{9018679F-9AA2-429B-A8AA-991EA698A2B6}" srcOrd="0" destOrd="0" presId="urn:microsoft.com/office/officeart/2005/8/layout/cycle2"/>
    <dgm:cxn modelId="{405144B4-B04F-4FF5-AFEF-2D0EDA56378C}" type="presParOf" srcId="{F50B21A6-9603-46DD-93F5-5F456A115CA2}" destId="{67895304-40DE-438D-B5A3-EB5A4D1BE608}" srcOrd="8" destOrd="0" presId="urn:microsoft.com/office/officeart/2005/8/layout/cycle2"/>
    <dgm:cxn modelId="{4C7D6A5C-825C-408D-A1B4-0158731E58D5}" type="presParOf" srcId="{F50B21A6-9603-46DD-93F5-5F456A115CA2}" destId="{B08BC4C2-8B8D-43E3-8293-3343EC3F5CFE}" srcOrd="9" destOrd="0" presId="urn:microsoft.com/office/officeart/2005/8/layout/cycle2"/>
    <dgm:cxn modelId="{B0FD2BF7-CE08-47A3-8A96-343D24451D5D}" type="presParOf" srcId="{B08BC4C2-8B8D-43E3-8293-3343EC3F5CFE}" destId="{532AF328-F98B-44E0-8FCA-234A449D3276}" srcOrd="0" destOrd="0" presId="urn:microsoft.com/office/officeart/2005/8/layout/cycle2"/>
    <dgm:cxn modelId="{4C4A3A38-B680-4A17-AD30-93DC262DCE88}" type="presParOf" srcId="{F50B21A6-9603-46DD-93F5-5F456A115CA2}" destId="{8E5DDC6E-A082-4488-B614-47523F1C7436}" srcOrd="10" destOrd="0" presId="urn:microsoft.com/office/officeart/2005/8/layout/cycle2"/>
    <dgm:cxn modelId="{9A3CAE54-25A6-42B6-A541-C85E67B56365}" type="presParOf" srcId="{F50B21A6-9603-46DD-93F5-5F456A115CA2}" destId="{AF89B30F-5BEE-4E36-A59A-65A18D7B8A2C}" srcOrd="11" destOrd="0" presId="urn:microsoft.com/office/officeart/2005/8/layout/cycle2"/>
    <dgm:cxn modelId="{5EE05B51-0799-4FBD-861C-3AD5B59A129B}" type="presParOf" srcId="{AF89B30F-5BEE-4E36-A59A-65A18D7B8A2C}" destId="{D79072CE-E9DF-4CA9-A584-412839A06B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4E586D-4B78-40C9-B770-FB64AC50645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8D582A76-84F2-4171-8C58-500886137257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Directores de </a:t>
          </a:r>
          <a:r>
            <a:rPr lang="es-AR" sz="1600" b="1" dirty="0" smtClean="0">
              <a:solidFill>
                <a:schemeClr val="tx1"/>
              </a:solidFill>
            </a:rPr>
            <a:t>departamento </a:t>
          </a:r>
          <a:endParaRPr lang="es-AR" sz="1600" dirty="0">
            <a:solidFill>
              <a:schemeClr val="tx1"/>
            </a:solidFill>
          </a:endParaRPr>
        </a:p>
      </dgm:t>
    </dgm:pt>
    <dgm:pt modelId="{B7066D8A-E360-47B2-AA12-6C0A850226DE}" type="parTrans" cxnId="{CFA0E3B8-D825-4CE1-97D1-12C5368F5F3D}">
      <dgm:prSet/>
      <dgm:spPr/>
      <dgm:t>
        <a:bodyPr/>
        <a:lstStyle/>
        <a:p>
          <a:endParaRPr lang="es-AR"/>
        </a:p>
      </dgm:t>
    </dgm:pt>
    <dgm:pt modelId="{B4A97F1D-4937-4295-ACFA-CB2D9C673F8D}" type="sibTrans" cxnId="{CFA0E3B8-D825-4CE1-97D1-12C5368F5F3D}">
      <dgm:prSet/>
      <dgm:spPr/>
      <dgm:t>
        <a:bodyPr/>
        <a:lstStyle/>
        <a:p>
          <a:endParaRPr lang="es-AR"/>
        </a:p>
      </dgm:t>
    </dgm:pt>
    <dgm:pt modelId="{BBD4A0F2-A34F-4059-BC08-67133C98C3C2}">
      <dgm:prSet custT="1"/>
      <dgm:spPr/>
      <dgm:t>
        <a:bodyPr/>
        <a:lstStyle/>
        <a:p>
          <a:pPr rtl="0"/>
          <a:r>
            <a:rPr lang="es-AR" sz="2000" b="1" smtClean="0">
              <a:solidFill>
                <a:schemeClr val="tx1"/>
              </a:solidFill>
            </a:rPr>
            <a:t>Tutores docentes </a:t>
          </a:r>
          <a:endParaRPr lang="es-AR" sz="2000">
            <a:solidFill>
              <a:schemeClr val="tx1"/>
            </a:solidFill>
          </a:endParaRPr>
        </a:p>
      </dgm:t>
    </dgm:pt>
    <dgm:pt modelId="{91264317-FBBF-44EB-B76F-D2AAF99A35C5}" type="parTrans" cxnId="{53C364C5-D128-46EA-A2CC-DB68606EF669}">
      <dgm:prSet/>
      <dgm:spPr/>
      <dgm:t>
        <a:bodyPr/>
        <a:lstStyle/>
        <a:p>
          <a:endParaRPr lang="es-AR"/>
        </a:p>
      </dgm:t>
    </dgm:pt>
    <dgm:pt modelId="{11ED0244-1469-48A8-B4D4-A4C9103EDE45}" type="sibTrans" cxnId="{53C364C5-D128-46EA-A2CC-DB68606EF669}">
      <dgm:prSet/>
      <dgm:spPr/>
      <dgm:t>
        <a:bodyPr/>
        <a:lstStyle/>
        <a:p>
          <a:endParaRPr lang="es-AR"/>
        </a:p>
      </dgm:t>
    </dgm:pt>
    <dgm:pt modelId="{C432A643-046B-40F1-ACE7-0780C54CC327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Tutores alumnos</a:t>
          </a:r>
          <a:endParaRPr lang="es-AR" sz="2000" dirty="0">
            <a:solidFill>
              <a:schemeClr val="tx1"/>
            </a:solidFill>
          </a:endParaRPr>
        </a:p>
      </dgm:t>
    </dgm:pt>
    <dgm:pt modelId="{FBAACB0F-C9CB-47E7-9D1C-D43D0236671E}" type="parTrans" cxnId="{5E5CF65F-DFAA-4323-9C5C-0F20D8E4502B}">
      <dgm:prSet/>
      <dgm:spPr/>
      <dgm:t>
        <a:bodyPr/>
        <a:lstStyle/>
        <a:p>
          <a:endParaRPr lang="es-AR"/>
        </a:p>
      </dgm:t>
    </dgm:pt>
    <dgm:pt modelId="{689B60DB-E616-4A96-9C7D-7574AE7A0926}" type="sibTrans" cxnId="{5E5CF65F-DFAA-4323-9C5C-0F20D8E4502B}">
      <dgm:prSet/>
      <dgm:spPr/>
      <dgm:t>
        <a:bodyPr/>
        <a:lstStyle/>
        <a:p>
          <a:endParaRPr lang="es-AR"/>
        </a:p>
      </dgm:t>
    </dgm:pt>
    <dgm:pt modelId="{3FA127D0-C20E-4B7B-AE9F-5A740F4396B2}">
      <dgm:prSet custT="1"/>
      <dgm:spPr/>
      <dgm:t>
        <a:bodyPr/>
        <a:lstStyle/>
        <a:p>
          <a:pPr rtl="0"/>
          <a:r>
            <a:rPr lang="es-AR" sz="1400" b="1" dirty="0" smtClean="0">
              <a:solidFill>
                <a:schemeClr val="tx1"/>
              </a:solidFill>
            </a:rPr>
            <a:t>Bibliotecarios </a:t>
          </a:r>
          <a:endParaRPr lang="es-AR" sz="1400" dirty="0">
            <a:solidFill>
              <a:schemeClr val="tx1"/>
            </a:solidFill>
          </a:endParaRPr>
        </a:p>
      </dgm:t>
    </dgm:pt>
    <dgm:pt modelId="{7A325D9C-4BE3-4256-AEEC-5FB06018D858}" type="parTrans" cxnId="{42813762-158C-46BC-B4E0-794BB62FAEED}">
      <dgm:prSet/>
      <dgm:spPr/>
      <dgm:t>
        <a:bodyPr/>
        <a:lstStyle/>
        <a:p>
          <a:endParaRPr lang="es-AR"/>
        </a:p>
      </dgm:t>
    </dgm:pt>
    <dgm:pt modelId="{00016707-10A1-48C4-B9F6-C5EC95FA30FF}" type="sibTrans" cxnId="{42813762-158C-46BC-B4E0-794BB62FAEED}">
      <dgm:prSet/>
      <dgm:spPr/>
      <dgm:t>
        <a:bodyPr/>
        <a:lstStyle/>
        <a:p>
          <a:endParaRPr lang="es-AR"/>
        </a:p>
      </dgm:t>
    </dgm:pt>
    <dgm:pt modelId="{DF12563A-9D4E-4FB3-BDC6-8B1E958E8BF8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Alumnos del centro de </a:t>
          </a:r>
          <a:r>
            <a:rPr lang="es-AR" sz="1600" b="1" dirty="0" smtClean="0">
              <a:solidFill>
                <a:schemeClr val="tx1"/>
              </a:solidFill>
            </a:rPr>
            <a:t>estudiantes </a:t>
          </a:r>
          <a:endParaRPr lang="es-AR" sz="1600" dirty="0">
            <a:solidFill>
              <a:schemeClr val="tx1"/>
            </a:solidFill>
          </a:endParaRPr>
        </a:p>
      </dgm:t>
    </dgm:pt>
    <dgm:pt modelId="{D081EA8B-AA84-461C-BAA2-EEC0BE77E6C2}" type="parTrans" cxnId="{F60C7247-BB8D-4448-8C94-222D518AAAFC}">
      <dgm:prSet/>
      <dgm:spPr/>
      <dgm:t>
        <a:bodyPr/>
        <a:lstStyle/>
        <a:p>
          <a:endParaRPr lang="es-AR"/>
        </a:p>
      </dgm:t>
    </dgm:pt>
    <dgm:pt modelId="{A619342F-EE8E-4906-9C35-1E980EA56393}" type="sibTrans" cxnId="{F60C7247-BB8D-4448-8C94-222D518AAAFC}">
      <dgm:prSet/>
      <dgm:spPr/>
      <dgm:t>
        <a:bodyPr/>
        <a:lstStyle/>
        <a:p>
          <a:endParaRPr lang="es-AR"/>
        </a:p>
      </dgm:t>
    </dgm:pt>
    <dgm:pt modelId="{F7E2C1F2-E40D-4D7B-99AC-1FAB5C427CAA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Profesores </a:t>
          </a:r>
          <a:r>
            <a:rPr lang="es-AR" sz="1600" b="1" dirty="0" smtClean="0">
              <a:solidFill>
                <a:schemeClr val="tx1"/>
              </a:solidFill>
            </a:rPr>
            <a:t>representantes del consejo directivo</a:t>
          </a:r>
          <a:endParaRPr lang="es-AR" sz="1600" dirty="0">
            <a:solidFill>
              <a:schemeClr val="tx1"/>
            </a:solidFill>
          </a:endParaRPr>
        </a:p>
      </dgm:t>
    </dgm:pt>
    <dgm:pt modelId="{023884D7-7FEB-4912-9ACC-9CFB2847D256}" type="parTrans" cxnId="{9736DA50-84F3-4F29-A42A-87362062D03E}">
      <dgm:prSet/>
      <dgm:spPr/>
      <dgm:t>
        <a:bodyPr/>
        <a:lstStyle/>
        <a:p>
          <a:endParaRPr lang="es-AR"/>
        </a:p>
      </dgm:t>
    </dgm:pt>
    <dgm:pt modelId="{F2BBDA43-7BDE-4A5C-A97F-AE03F192F29E}" type="sibTrans" cxnId="{9736DA50-84F3-4F29-A42A-87362062D03E}">
      <dgm:prSet/>
      <dgm:spPr/>
      <dgm:t>
        <a:bodyPr/>
        <a:lstStyle/>
        <a:p>
          <a:endParaRPr lang="es-AR"/>
        </a:p>
      </dgm:t>
    </dgm:pt>
    <dgm:pt modelId="{B21E0B43-7292-4042-B468-B48DAD897569}">
      <dgm:prSet custT="1"/>
      <dgm:spPr/>
      <dgm:t>
        <a:bodyPr/>
        <a:lstStyle/>
        <a:p>
          <a:pPr rtl="0"/>
          <a:r>
            <a:rPr lang="es-AR" sz="2000" b="1" dirty="0" smtClean="0">
              <a:solidFill>
                <a:schemeClr val="tx1"/>
              </a:solidFill>
            </a:rPr>
            <a:t>Referentes </a:t>
          </a:r>
          <a:r>
            <a:rPr lang="es-AR" sz="1400" b="1" dirty="0" smtClean="0">
              <a:solidFill>
                <a:schemeClr val="tx1"/>
              </a:solidFill>
            </a:rPr>
            <a:t>administrativos</a:t>
          </a:r>
          <a:r>
            <a:rPr lang="es-AR" sz="1400" dirty="0" smtClean="0">
              <a:solidFill>
                <a:schemeClr val="tx1"/>
              </a:solidFill>
            </a:rPr>
            <a:t>. </a:t>
          </a:r>
          <a:endParaRPr lang="es-AR" sz="1400" dirty="0">
            <a:solidFill>
              <a:schemeClr val="tx1"/>
            </a:solidFill>
          </a:endParaRPr>
        </a:p>
      </dgm:t>
    </dgm:pt>
    <dgm:pt modelId="{BDB4EE7C-0F1F-40C7-B21D-AB4ADBE4562E}" type="parTrans" cxnId="{3AB810D8-E444-4F09-9CD3-AF0003512369}">
      <dgm:prSet/>
      <dgm:spPr/>
      <dgm:t>
        <a:bodyPr/>
        <a:lstStyle/>
        <a:p>
          <a:endParaRPr lang="es-AR"/>
        </a:p>
      </dgm:t>
    </dgm:pt>
    <dgm:pt modelId="{B32D96C5-3FD0-4558-888E-B8A010BDAA8E}" type="sibTrans" cxnId="{3AB810D8-E444-4F09-9CD3-AF0003512369}">
      <dgm:prSet/>
      <dgm:spPr/>
      <dgm:t>
        <a:bodyPr/>
        <a:lstStyle/>
        <a:p>
          <a:endParaRPr lang="es-AR"/>
        </a:p>
      </dgm:t>
    </dgm:pt>
    <dgm:pt modelId="{F691AB1E-8B78-4053-940E-B48EC5A53AB2}" type="pres">
      <dgm:prSet presAssocID="{474E586D-4B78-40C9-B770-FB64AC5064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AF68B78-5C43-4C35-9A4B-0368770DD615}" type="pres">
      <dgm:prSet presAssocID="{474E586D-4B78-40C9-B770-FB64AC506455}" presName="arrow" presStyleLbl="bgShp" presStyleIdx="0" presStyleCnt="1"/>
      <dgm:spPr/>
      <dgm:t>
        <a:bodyPr/>
        <a:lstStyle/>
        <a:p>
          <a:endParaRPr lang="es-AR"/>
        </a:p>
      </dgm:t>
    </dgm:pt>
    <dgm:pt modelId="{0DCA29E2-DA4B-4A31-A245-3D3ACE07CD8F}" type="pres">
      <dgm:prSet presAssocID="{474E586D-4B78-40C9-B770-FB64AC506455}" presName="linearProcess" presStyleCnt="0"/>
      <dgm:spPr/>
      <dgm:t>
        <a:bodyPr/>
        <a:lstStyle/>
        <a:p>
          <a:endParaRPr lang="es-AR"/>
        </a:p>
      </dgm:t>
    </dgm:pt>
    <dgm:pt modelId="{93986E95-6C88-4FFD-AD0E-C8971DFFF604}" type="pres">
      <dgm:prSet presAssocID="{8D582A76-84F2-4171-8C58-500886137257}" presName="textNode" presStyleLbl="node1" presStyleIdx="0" presStyleCnt="7" custScaleX="115312" custLinFactNeighborX="-1486" custLinFactNeighborY="-41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D97446-EFD3-49B8-9ACF-16E7A31BAFA2}" type="pres">
      <dgm:prSet presAssocID="{B4A97F1D-4937-4295-ACFA-CB2D9C673F8D}" presName="sibTrans" presStyleCnt="0"/>
      <dgm:spPr/>
      <dgm:t>
        <a:bodyPr/>
        <a:lstStyle/>
        <a:p>
          <a:endParaRPr lang="es-AR"/>
        </a:p>
      </dgm:t>
    </dgm:pt>
    <dgm:pt modelId="{373A21BC-1A6E-4BCF-BDCF-A0AD04DA92F4}" type="pres">
      <dgm:prSet presAssocID="{BBD4A0F2-A34F-4059-BC08-67133C98C3C2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5D515F9-7775-447B-95E7-810C037F225D}" type="pres">
      <dgm:prSet presAssocID="{11ED0244-1469-48A8-B4D4-A4C9103EDE45}" presName="sibTrans" presStyleCnt="0"/>
      <dgm:spPr/>
      <dgm:t>
        <a:bodyPr/>
        <a:lstStyle/>
        <a:p>
          <a:endParaRPr lang="es-AR"/>
        </a:p>
      </dgm:t>
    </dgm:pt>
    <dgm:pt modelId="{8CEB6DA3-D5A5-469C-9B7D-F0E005D32989}" type="pres">
      <dgm:prSet presAssocID="{C432A643-046B-40F1-ACE7-0780C54CC32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8F9CA0-3E61-4D0E-8F0F-43BAE70B8B10}" type="pres">
      <dgm:prSet presAssocID="{689B60DB-E616-4A96-9C7D-7574AE7A0926}" presName="sibTrans" presStyleCnt="0"/>
      <dgm:spPr/>
      <dgm:t>
        <a:bodyPr/>
        <a:lstStyle/>
        <a:p>
          <a:endParaRPr lang="es-AR"/>
        </a:p>
      </dgm:t>
    </dgm:pt>
    <dgm:pt modelId="{72E87069-B454-42C1-BA89-434B7BD855C1}" type="pres">
      <dgm:prSet presAssocID="{3FA127D0-C20E-4B7B-AE9F-5A740F4396B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B3D279-629A-4EE6-AC4F-A4989737AAEE}" type="pres">
      <dgm:prSet presAssocID="{00016707-10A1-48C4-B9F6-C5EC95FA30FF}" presName="sibTrans" presStyleCnt="0"/>
      <dgm:spPr/>
      <dgm:t>
        <a:bodyPr/>
        <a:lstStyle/>
        <a:p>
          <a:endParaRPr lang="es-AR"/>
        </a:p>
      </dgm:t>
    </dgm:pt>
    <dgm:pt modelId="{2448A160-9627-4EF9-8CF5-99D534723B7F}" type="pres">
      <dgm:prSet presAssocID="{DF12563A-9D4E-4FB3-BDC6-8B1E958E8BF8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99CFCF-83CF-4D81-801E-77720DDAD6F6}" type="pres">
      <dgm:prSet presAssocID="{A619342F-EE8E-4906-9C35-1E980EA56393}" presName="sibTrans" presStyleCnt="0"/>
      <dgm:spPr/>
      <dgm:t>
        <a:bodyPr/>
        <a:lstStyle/>
        <a:p>
          <a:endParaRPr lang="es-AR"/>
        </a:p>
      </dgm:t>
    </dgm:pt>
    <dgm:pt modelId="{98AB5A4B-D2FD-4E0E-BB08-A353EEDBCFAC}" type="pres">
      <dgm:prSet presAssocID="{F7E2C1F2-E40D-4D7B-99AC-1FAB5C427CAA}" presName="textNode" presStyleLbl="node1" presStyleIdx="5" presStyleCnt="7" custScaleX="1263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EC213E-1F2E-4D43-B4A7-3C132B1EFABE}" type="pres">
      <dgm:prSet presAssocID="{F2BBDA43-7BDE-4A5C-A97F-AE03F192F29E}" presName="sibTrans" presStyleCnt="0"/>
      <dgm:spPr/>
      <dgm:t>
        <a:bodyPr/>
        <a:lstStyle/>
        <a:p>
          <a:endParaRPr lang="es-AR"/>
        </a:p>
      </dgm:t>
    </dgm:pt>
    <dgm:pt modelId="{BAFA52D0-BE9C-4083-ADE5-D42991A76EDD}" type="pres">
      <dgm:prSet presAssocID="{B21E0B43-7292-4042-B468-B48DAD897569}" presName="textNode" presStyleLbl="node1" presStyleIdx="6" presStyleCnt="7" custScaleX="12192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B17A31C-9DC3-44FA-BBEB-916A152B9581}" type="presOf" srcId="{3FA127D0-C20E-4B7B-AE9F-5A740F4396B2}" destId="{72E87069-B454-42C1-BA89-434B7BD855C1}" srcOrd="0" destOrd="0" presId="urn:microsoft.com/office/officeart/2005/8/layout/hProcess9"/>
    <dgm:cxn modelId="{FCDAFF4A-05EC-4BF0-B574-4ACDEB8DCC62}" type="presOf" srcId="{DF12563A-9D4E-4FB3-BDC6-8B1E958E8BF8}" destId="{2448A160-9627-4EF9-8CF5-99D534723B7F}" srcOrd="0" destOrd="0" presId="urn:microsoft.com/office/officeart/2005/8/layout/hProcess9"/>
    <dgm:cxn modelId="{11F69157-675E-4010-A748-94DE28B1815F}" type="presOf" srcId="{8D582A76-84F2-4171-8C58-500886137257}" destId="{93986E95-6C88-4FFD-AD0E-C8971DFFF604}" srcOrd="0" destOrd="0" presId="urn:microsoft.com/office/officeart/2005/8/layout/hProcess9"/>
    <dgm:cxn modelId="{53C364C5-D128-46EA-A2CC-DB68606EF669}" srcId="{474E586D-4B78-40C9-B770-FB64AC506455}" destId="{BBD4A0F2-A34F-4059-BC08-67133C98C3C2}" srcOrd="1" destOrd="0" parTransId="{91264317-FBBF-44EB-B76F-D2AAF99A35C5}" sibTransId="{11ED0244-1469-48A8-B4D4-A4C9103EDE45}"/>
    <dgm:cxn modelId="{42813762-158C-46BC-B4E0-794BB62FAEED}" srcId="{474E586D-4B78-40C9-B770-FB64AC506455}" destId="{3FA127D0-C20E-4B7B-AE9F-5A740F4396B2}" srcOrd="3" destOrd="0" parTransId="{7A325D9C-4BE3-4256-AEEC-5FB06018D858}" sibTransId="{00016707-10A1-48C4-B9F6-C5EC95FA30FF}"/>
    <dgm:cxn modelId="{F456AF44-315F-4C24-8F73-0BC6133A814E}" type="presOf" srcId="{C432A643-046B-40F1-ACE7-0780C54CC327}" destId="{8CEB6DA3-D5A5-469C-9B7D-F0E005D32989}" srcOrd="0" destOrd="0" presId="urn:microsoft.com/office/officeart/2005/8/layout/hProcess9"/>
    <dgm:cxn modelId="{5DD20382-4324-4DFA-8608-61BEE06F2663}" type="presOf" srcId="{BBD4A0F2-A34F-4059-BC08-67133C98C3C2}" destId="{373A21BC-1A6E-4BCF-BDCF-A0AD04DA92F4}" srcOrd="0" destOrd="0" presId="urn:microsoft.com/office/officeart/2005/8/layout/hProcess9"/>
    <dgm:cxn modelId="{5E5CF65F-DFAA-4323-9C5C-0F20D8E4502B}" srcId="{474E586D-4B78-40C9-B770-FB64AC506455}" destId="{C432A643-046B-40F1-ACE7-0780C54CC327}" srcOrd="2" destOrd="0" parTransId="{FBAACB0F-C9CB-47E7-9D1C-D43D0236671E}" sibTransId="{689B60DB-E616-4A96-9C7D-7574AE7A0926}"/>
    <dgm:cxn modelId="{4773E231-4FCF-46F9-9781-623BBCD6C0CA}" type="presOf" srcId="{B21E0B43-7292-4042-B468-B48DAD897569}" destId="{BAFA52D0-BE9C-4083-ADE5-D42991A76EDD}" srcOrd="0" destOrd="0" presId="urn:microsoft.com/office/officeart/2005/8/layout/hProcess9"/>
    <dgm:cxn modelId="{3AB810D8-E444-4F09-9CD3-AF0003512369}" srcId="{474E586D-4B78-40C9-B770-FB64AC506455}" destId="{B21E0B43-7292-4042-B468-B48DAD897569}" srcOrd="6" destOrd="0" parTransId="{BDB4EE7C-0F1F-40C7-B21D-AB4ADBE4562E}" sibTransId="{B32D96C5-3FD0-4558-888E-B8A010BDAA8E}"/>
    <dgm:cxn modelId="{8F0D66DB-FE83-4622-8DD2-D5FF3B7C1EE4}" type="presOf" srcId="{F7E2C1F2-E40D-4D7B-99AC-1FAB5C427CAA}" destId="{98AB5A4B-D2FD-4E0E-BB08-A353EEDBCFAC}" srcOrd="0" destOrd="0" presId="urn:microsoft.com/office/officeart/2005/8/layout/hProcess9"/>
    <dgm:cxn modelId="{9736DA50-84F3-4F29-A42A-87362062D03E}" srcId="{474E586D-4B78-40C9-B770-FB64AC506455}" destId="{F7E2C1F2-E40D-4D7B-99AC-1FAB5C427CAA}" srcOrd="5" destOrd="0" parTransId="{023884D7-7FEB-4912-9ACC-9CFB2847D256}" sibTransId="{F2BBDA43-7BDE-4A5C-A97F-AE03F192F29E}"/>
    <dgm:cxn modelId="{F60C7247-BB8D-4448-8C94-222D518AAAFC}" srcId="{474E586D-4B78-40C9-B770-FB64AC506455}" destId="{DF12563A-9D4E-4FB3-BDC6-8B1E958E8BF8}" srcOrd="4" destOrd="0" parTransId="{D081EA8B-AA84-461C-BAA2-EEC0BE77E6C2}" sibTransId="{A619342F-EE8E-4906-9C35-1E980EA56393}"/>
    <dgm:cxn modelId="{33DBFA9D-6107-4034-82FC-7E85D399E57F}" type="presOf" srcId="{474E586D-4B78-40C9-B770-FB64AC506455}" destId="{F691AB1E-8B78-4053-940E-B48EC5A53AB2}" srcOrd="0" destOrd="0" presId="urn:microsoft.com/office/officeart/2005/8/layout/hProcess9"/>
    <dgm:cxn modelId="{CFA0E3B8-D825-4CE1-97D1-12C5368F5F3D}" srcId="{474E586D-4B78-40C9-B770-FB64AC506455}" destId="{8D582A76-84F2-4171-8C58-500886137257}" srcOrd="0" destOrd="0" parTransId="{B7066D8A-E360-47B2-AA12-6C0A850226DE}" sibTransId="{B4A97F1D-4937-4295-ACFA-CB2D9C673F8D}"/>
    <dgm:cxn modelId="{C04A89C5-1840-47C1-BFE9-DC87C3C66218}" type="presParOf" srcId="{F691AB1E-8B78-4053-940E-B48EC5A53AB2}" destId="{BAF68B78-5C43-4C35-9A4B-0368770DD615}" srcOrd="0" destOrd="0" presId="urn:microsoft.com/office/officeart/2005/8/layout/hProcess9"/>
    <dgm:cxn modelId="{A9D5581F-DBF5-42E1-8400-33E8524E2762}" type="presParOf" srcId="{F691AB1E-8B78-4053-940E-B48EC5A53AB2}" destId="{0DCA29E2-DA4B-4A31-A245-3D3ACE07CD8F}" srcOrd="1" destOrd="0" presId="urn:microsoft.com/office/officeart/2005/8/layout/hProcess9"/>
    <dgm:cxn modelId="{42F31A96-2874-4651-B27A-1D59D845DE19}" type="presParOf" srcId="{0DCA29E2-DA4B-4A31-A245-3D3ACE07CD8F}" destId="{93986E95-6C88-4FFD-AD0E-C8971DFFF604}" srcOrd="0" destOrd="0" presId="urn:microsoft.com/office/officeart/2005/8/layout/hProcess9"/>
    <dgm:cxn modelId="{B87519BB-4B81-4029-8C99-1CFFD1C916F1}" type="presParOf" srcId="{0DCA29E2-DA4B-4A31-A245-3D3ACE07CD8F}" destId="{7CD97446-EFD3-49B8-9ACF-16E7A31BAFA2}" srcOrd="1" destOrd="0" presId="urn:microsoft.com/office/officeart/2005/8/layout/hProcess9"/>
    <dgm:cxn modelId="{E6962C45-6456-4EE7-85E9-16DB8D8B4C5B}" type="presParOf" srcId="{0DCA29E2-DA4B-4A31-A245-3D3ACE07CD8F}" destId="{373A21BC-1A6E-4BCF-BDCF-A0AD04DA92F4}" srcOrd="2" destOrd="0" presId="urn:microsoft.com/office/officeart/2005/8/layout/hProcess9"/>
    <dgm:cxn modelId="{4A75BA17-FF96-484A-983A-7E0F130B2C5E}" type="presParOf" srcId="{0DCA29E2-DA4B-4A31-A245-3D3ACE07CD8F}" destId="{A5D515F9-7775-447B-95E7-810C037F225D}" srcOrd="3" destOrd="0" presId="urn:microsoft.com/office/officeart/2005/8/layout/hProcess9"/>
    <dgm:cxn modelId="{760D31E2-78B3-468F-A8DD-1A8C78441822}" type="presParOf" srcId="{0DCA29E2-DA4B-4A31-A245-3D3ACE07CD8F}" destId="{8CEB6DA3-D5A5-469C-9B7D-F0E005D32989}" srcOrd="4" destOrd="0" presId="urn:microsoft.com/office/officeart/2005/8/layout/hProcess9"/>
    <dgm:cxn modelId="{BDEFCE76-8425-44EB-8BBA-55A73BEF5060}" type="presParOf" srcId="{0DCA29E2-DA4B-4A31-A245-3D3ACE07CD8F}" destId="{6D8F9CA0-3E61-4D0E-8F0F-43BAE70B8B10}" srcOrd="5" destOrd="0" presId="urn:microsoft.com/office/officeart/2005/8/layout/hProcess9"/>
    <dgm:cxn modelId="{79B0B713-88D2-4A51-B7D6-A9BB324D1F9D}" type="presParOf" srcId="{0DCA29E2-DA4B-4A31-A245-3D3ACE07CD8F}" destId="{72E87069-B454-42C1-BA89-434B7BD855C1}" srcOrd="6" destOrd="0" presId="urn:microsoft.com/office/officeart/2005/8/layout/hProcess9"/>
    <dgm:cxn modelId="{4DB75A91-B801-4FE4-B330-8B2D240AC65D}" type="presParOf" srcId="{0DCA29E2-DA4B-4A31-A245-3D3ACE07CD8F}" destId="{52B3D279-629A-4EE6-AC4F-A4989737AAEE}" srcOrd="7" destOrd="0" presId="urn:microsoft.com/office/officeart/2005/8/layout/hProcess9"/>
    <dgm:cxn modelId="{C64AD455-532C-4BB7-A112-940160BEB581}" type="presParOf" srcId="{0DCA29E2-DA4B-4A31-A245-3D3ACE07CD8F}" destId="{2448A160-9627-4EF9-8CF5-99D534723B7F}" srcOrd="8" destOrd="0" presId="urn:microsoft.com/office/officeart/2005/8/layout/hProcess9"/>
    <dgm:cxn modelId="{3B1A3D20-91A3-4EEE-96D4-D5082D5B686C}" type="presParOf" srcId="{0DCA29E2-DA4B-4A31-A245-3D3ACE07CD8F}" destId="{E499CFCF-83CF-4D81-801E-77720DDAD6F6}" srcOrd="9" destOrd="0" presId="urn:microsoft.com/office/officeart/2005/8/layout/hProcess9"/>
    <dgm:cxn modelId="{77B45B06-4E13-4388-A143-6CA097C051AA}" type="presParOf" srcId="{0DCA29E2-DA4B-4A31-A245-3D3ACE07CD8F}" destId="{98AB5A4B-D2FD-4E0E-BB08-A353EEDBCFAC}" srcOrd="10" destOrd="0" presId="urn:microsoft.com/office/officeart/2005/8/layout/hProcess9"/>
    <dgm:cxn modelId="{7AE62079-77B7-4167-B5C2-D0F76F6F8E19}" type="presParOf" srcId="{0DCA29E2-DA4B-4A31-A245-3D3ACE07CD8F}" destId="{5FEC213E-1F2E-4D43-B4A7-3C132B1EFABE}" srcOrd="11" destOrd="0" presId="urn:microsoft.com/office/officeart/2005/8/layout/hProcess9"/>
    <dgm:cxn modelId="{CE89C24F-920D-40EB-ADC6-DFA8BE397D20}" type="presParOf" srcId="{0DCA29E2-DA4B-4A31-A245-3D3ACE07CD8F}" destId="{BAFA52D0-BE9C-4083-ADE5-D42991A76ED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24075E-A4DB-4F78-B6B2-E9D94B6F421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AR"/>
        </a:p>
      </dgm:t>
    </dgm:pt>
    <dgm:pt modelId="{638B550D-0B63-4A94-8996-42643D89AA57}">
      <dgm:prSet custT="1"/>
      <dgm:spPr/>
      <dgm:t>
        <a:bodyPr/>
        <a:lstStyle/>
        <a:p>
          <a:pPr rtl="0"/>
          <a:r>
            <a:rPr lang="es-AR" sz="3600" b="1" dirty="0" smtClean="0">
              <a:solidFill>
                <a:schemeClr val="tx1"/>
              </a:solidFill>
            </a:rPr>
            <a:t>         Encuestas  </a:t>
          </a:r>
          <a:endParaRPr lang="es-AR" sz="3600" b="1" dirty="0">
            <a:solidFill>
              <a:schemeClr val="tx1"/>
            </a:solidFill>
          </a:endParaRPr>
        </a:p>
      </dgm:t>
    </dgm:pt>
    <dgm:pt modelId="{A4BA2876-71D2-4DE7-A5ED-0F16A9A2FD7D}" type="parTrans" cxnId="{DBE3EAF3-8888-4CA9-9425-E0CA361CC9FD}">
      <dgm:prSet/>
      <dgm:spPr/>
      <dgm:t>
        <a:bodyPr/>
        <a:lstStyle/>
        <a:p>
          <a:endParaRPr lang="es-AR"/>
        </a:p>
      </dgm:t>
    </dgm:pt>
    <dgm:pt modelId="{44F82371-FF2A-4051-B172-1BAAF05AEED5}" type="sibTrans" cxnId="{DBE3EAF3-8888-4CA9-9425-E0CA361CC9F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AR"/>
        </a:p>
      </dgm:t>
    </dgm:pt>
    <dgm:pt modelId="{CB134D75-AC84-4B2C-8F60-1C416AB986F6}">
      <dgm:prSet custT="1"/>
      <dgm:spPr/>
      <dgm:t>
        <a:bodyPr/>
        <a:lstStyle/>
        <a:p>
          <a:pPr rtl="0"/>
          <a:r>
            <a:rPr lang="es-AR" sz="3600" b="1" dirty="0" smtClean="0">
              <a:solidFill>
                <a:schemeClr val="tx1"/>
              </a:solidFill>
            </a:rPr>
            <a:t>                Entrevistas</a:t>
          </a:r>
          <a:endParaRPr lang="es-AR" sz="3600" b="1" dirty="0">
            <a:solidFill>
              <a:schemeClr val="tx1"/>
            </a:solidFill>
          </a:endParaRPr>
        </a:p>
      </dgm:t>
    </dgm:pt>
    <dgm:pt modelId="{9C2516CE-3745-4F3A-AE5C-4495B0549CF7}" type="parTrans" cxnId="{084D6F85-54AD-4F09-8A41-4E53541E982F}">
      <dgm:prSet/>
      <dgm:spPr/>
      <dgm:t>
        <a:bodyPr/>
        <a:lstStyle/>
        <a:p>
          <a:endParaRPr lang="es-AR"/>
        </a:p>
      </dgm:t>
    </dgm:pt>
    <dgm:pt modelId="{8FAF12A6-EA35-49B7-B62E-7C2F3FB9F6E2}" type="sibTrans" cxnId="{084D6F85-54AD-4F09-8A41-4E53541E982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AR"/>
        </a:p>
      </dgm:t>
    </dgm:pt>
    <dgm:pt modelId="{24016E61-A7F4-4A82-8079-356E8DD3ABA5}" type="pres">
      <dgm:prSet presAssocID="{D124075E-A4DB-4F78-B6B2-E9D94B6F42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E7981F59-B75D-4E56-B371-3CD29CBB9B05}" type="pres">
      <dgm:prSet presAssocID="{D124075E-A4DB-4F78-B6B2-E9D94B6F4213}" presName="dot1" presStyleLbl="alignNode1" presStyleIdx="0" presStyleCnt="10"/>
      <dgm:spPr/>
      <dgm:t>
        <a:bodyPr/>
        <a:lstStyle/>
        <a:p>
          <a:endParaRPr lang="es-AR"/>
        </a:p>
      </dgm:t>
    </dgm:pt>
    <dgm:pt modelId="{E30FEA98-F839-41E0-ACB5-7493B103C6B2}" type="pres">
      <dgm:prSet presAssocID="{D124075E-A4DB-4F78-B6B2-E9D94B6F4213}" presName="dot2" presStyleLbl="alignNode1" presStyleIdx="1" presStyleCnt="10"/>
      <dgm:spPr/>
      <dgm:t>
        <a:bodyPr/>
        <a:lstStyle/>
        <a:p>
          <a:endParaRPr lang="es-AR"/>
        </a:p>
      </dgm:t>
    </dgm:pt>
    <dgm:pt modelId="{8B916264-432E-4ADD-BC59-02C6EF79E863}" type="pres">
      <dgm:prSet presAssocID="{D124075E-A4DB-4F78-B6B2-E9D94B6F4213}" presName="dot3" presStyleLbl="alignNode1" presStyleIdx="2" presStyleCnt="10"/>
      <dgm:spPr/>
      <dgm:t>
        <a:bodyPr/>
        <a:lstStyle/>
        <a:p>
          <a:endParaRPr lang="es-AR"/>
        </a:p>
      </dgm:t>
    </dgm:pt>
    <dgm:pt modelId="{BF7DD04D-D7D9-4820-A36D-BDFAA22BBF42}" type="pres">
      <dgm:prSet presAssocID="{D124075E-A4DB-4F78-B6B2-E9D94B6F4213}" presName="dotArrow1" presStyleLbl="alignNode1" presStyleIdx="3" presStyleCnt="10"/>
      <dgm:spPr/>
      <dgm:t>
        <a:bodyPr/>
        <a:lstStyle/>
        <a:p>
          <a:endParaRPr lang="es-AR"/>
        </a:p>
      </dgm:t>
    </dgm:pt>
    <dgm:pt modelId="{9C23EB72-A313-42DD-B48C-DE5DF0F1A5DE}" type="pres">
      <dgm:prSet presAssocID="{D124075E-A4DB-4F78-B6B2-E9D94B6F4213}" presName="dotArrow2" presStyleLbl="alignNode1" presStyleIdx="4" presStyleCnt="10"/>
      <dgm:spPr/>
      <dgm:t>
        <a:bodyPr/>
        <a:lstStyle/>
        <a:p>
          <a:endParaRPr lang="es-AR"/>
        </a:p>
      </dgm:t>
    </dgm:pt>
    <dgm:pt modelId="{424C5972-03B3-4C08-B807-91A0A1683F29}" type="pres">
      <dgm:prSet presAssocID="{D124075E-A4DB-4F78-B6B2-E9D94B6F4213}" presName="dotArrow3" presStyleLbl="alignNode1" presStyleIdx="5" presStyleCnt="10"/>
      <dgm:spPr/>
      <dgm:t>
        <a:bodyPr/>
        <a:lstStyle/>
        <a:p>
          <a:endParaRPr lang="es-AR"/>
        </a:p>
      </dgm:t>
    </dgm:pt>
    <dgm:pt modelId="{3D88D0FD-04D6-4C87-BA4D-5F8757D47F36}" type="pres">
      <dgm:prSet presAssocID="{D124075E-A4DB-4F78-B6B2-E9D94B6F4213}" presName="dotArrow4" presStyleLbl="alignNode1" presStyleIdx="6" presStyleCnt="10"/>
      <dgm:spPr/>
      <dgm:t>
        <a:bodyPr/>
        <a:lstStyle/>
        <a:p>
          <a:endParaRPr lang="es-AR"/>
        </a:p>
      </dgm:t>
    </dgm:pt>
    <dgm:pt modelId="{E995D318-CF24-4359-9167-D2BF611027FE}" type="pres">
      <dgm:prSet presAssocID="{D124075E-A4DB-4F78-B6B2-E9D94B6F4213}" presName="dotArrow5" presStyleLbl="alignNode1" presStyleIdx="7" presStyleCnt="10"/>
      <dgm:spPr/>
      <dgm:t>
        <a:bodyPr/>
        <a:lstStyle/>
        <a:p>
          <a:endParaRPr lang="es-AR"/>
        </a:p>
      </dgm:t>
    </dgm:pt>
    <dgm:pt modelId="{927CC5C6-CB1A-4DE7-B979-8F7CA32D181E}" type="pres">
      <dgm:prSet presAssocID="{D124075E-A4DB-4F78-B6B2-E9D94B6F4213}" presName="dotArrow6" presStyleLbl="alignNode1" presStyleIdx="8" presStyleCnt="10" custLinFactY="-97214" custLinFactNeighborY="-100000"/>
      <dgm:spPr/>
      <dgm:t>
        <a:bodyPr/>
        <a:lstStyle/>
        <a:p>
          <a:endParaRPr lang="es-AR"/>
        </a:p>
      </dgm:t>
    </dgm:pt>
    <dgm:pt modelId="{F272EBD6-77A1-47E1-8921-1AA68BD07413}" type="pres">
      <dgm:prSet presAssocID="{D124075E-A4DB-4F78-B6B2-E9D94B6F4213}" presName="dotArrow7" presStyleLbl="alignNode1" presStyleIdx="9" presStyleCnt="10"/>
      <dgm:spPr/>
      <dgm:t>
        <a:bodyPr/>
        <a:lstStyle/>
        <a:p>
          <a:endParaRPr lang="es-AR"/>
        </a:p>
      </dgm:t>
    </dgm:pt>
    <dgm:pt modelId="{C217D3EC-E732-4288-BAB0-BAAF1A71A788}" type="pres">
      <dgm:prSet presAssocID="{638B550D-0B63-4A94-8996-42643D89AA57}" presName="parTx1" presStyleLbl="node1" presStyleIdx="0" presStyleCnt="2" custScaleX="193252"/>
      <dgm:spPr/>
      <dgm:t>
        <a:bodyPr/>
        <a:lstStyle/>
        <a:p>
          <a:endParaRPr lang="es-AR"/>
        </a:p>
      </dgm:t>
    </dgm:pt>
    <dgm:pt modelId="{96C6D9ED-69F0-4DBD-B64F-480725F8350C}" type="pres">
      <dgm:prSet presAssocID="{44F82371-FF2A-4051-B172-1BAAF05AEED5}" presName="picture1" presStyleCnt="0"/>
      <dgm:spPr/>
      <dgm:t>
        <a:bodyPr/>
        <a:lstStyle/>
        <a:p>
          <a:endParaRPr lang="es-AR"/>
        </a:p>
      </dgm:t>
    </dgm:pt>
    <dgm:pt modelId="{6AE99AD0-6427-4097-8F5B-50305A9D63EF}" type="pres">
      <dgm:prSet presAssocID="{44F82371-FF2A-4051-B172-1BAAF05AEED5}" presName="imageRepeatNode" presStyleLbl="fgImgPlace1" presStyleIdx="0" presStyleCnt="2" custLinFactX="-20958" custLinFactNeighborX="-100000" custLinFactNeighborY="-9204"/>
      <dgm:spPr/>
      <dgm:t>
        <a:bodyPr/>
        <a:lstStyle/>
        <a:p>
          <a:endParaRPr lang="es-AR"/>
        </a:p>
      </dgm:t>
    </dgm:pt>
    <dgm:pt modelId="{14F4260C-2D97-4411-8740-A3280D82B528}" type="pres">
      <dgm:prSet presAssocID="{CB134D75-AC84-4B2C-8F60-1C416AB986F6}" presName="parTx2" presStyleLbl="node1" presStyleIdx="1" presStyleCnt="2" custScaleX="225292" custScaleY="152955"/>
      <dgm:spPr/>
      <dgm:t>
        <a:bodyPr/>
        <a:lstStyle/>
        <a:p>
          <a:endParaRPr lang="es-AR"/>
        </a:p>
      </dgm:t>
    </dgm:pt>
    <dgm:pt modelId="{6FA1AEF1-ECDE-4A25-B015-82D0F961295D}" type="pres">
      <dgm:prSet presAssocID="{8FAF12A6-EA35-49B7-B62E-7C2F3FB9F6E2}" presName="picture2" presStyleCnt="0"/>
      <dgm:spPr/>
      <dgm:t>
        <a:bodyPr/>
        <a:lstStyle/>
        <a:p>
          <a:endParaRPr lang="es-AR"/>
        </a:p>
      </dgm:t>
    </dgm:pt>
    <dgm:pt modelId="{C3BE59E4-E013-4091-B1DA-D31EEDDD5563}" type="pres">
      <dgm:prSet presAssocID="{8FAF12A6-EA35-49B7-B62E-7C2F3FB9F6E2}" presName="imageRepeatNode" presStyleLbl="fgImgPlace1" presStyleIdx="1" presStyleCnt="2" custLinFactNeighborX="-32869" custLinFactNeighborY="-17093"/>
      <dgm:spPr/>
      <dgm:t>
        <a:bodyPr/>
        <a:lstStyle/>
        <a:p>
          <a:endParaRPr lang="es-AR"/>
        </a:p>
      </dgm:t>
    </dgm:pt>
  </dgm:ptLst>
  <dgm:cxnLst>
    <dgm:cxn modelId="{DBE3EAF3-8888-4CA9-9425-E0CA361CC9FD}" srcId="{D124075E-A4DB-4F78-B6B2-E9D94B6F4213}" destId="{638B550D-0B63-4A94-8996-42643D89AA57}" srcOrd="0" destOrd="0" parTransId="{A4BA2876-71D2-4DE7-A5ED-0F16A9A2FD7D}" sibTransId="{44F82371-FF2A-4051-B172-1BAAF05AEED5}"/>
    <dgm:cxn modelId="{16B89955-75F4-42FA-BF36-5BC8CAE2598D}" type="presOf" srcId="{CB134D75-AC84-4B2C-8F60-1C416AB986F6}" destId="{14F4260C-2D97-4411-8740-A3280D82B528}" srcOrd="0" destOrd="0" presId="urn:microsoft.com/office/officeart/2008/layout/AscendingPictureAccentProcess"/>
    <dgm:cxn modelId="{64192D0A-DCFB-4D60-8A9C-91B99A3D62A3}" type="presOf" srcId="{638B550D-0B63-4A94-8996-42643D89AA57}" destId="{C217D3EC-E732-4288-BAB0-BAAF1A71A788}" srcOrd="0" destOrd="0" presId="urn:microsoft.com/office/officeart/2008/layout/AscendingPictureAccentProcess"/>
    <dgm:cxn modelId="{34BBA1A9-AC07-4560-BB31-0029A91077EE}" type="presOf" srcId="{D124075E-A4DB-4F78-B6B2-E9D94B6F4213}" destId="{24016E61-A7F4-4A82-8079-356E8DD3ABA5}" srcOrd="0" destOrd="0" presId="urn:microsoft.com/office/officeart/2008/layout/AscendingPictureAccentProcess"/>
    <dgm:cxn modelId="{850E9312-E055-472C-BD89-6F8D2ED1985D}" type="presOf" srcId="{8FAF12A6-EA35-49B7-B62E-7C2F3FB9F6E2}" destId="{C3BE59E4-E013-4091-B1DA-D31EEDDD5563}" srcOrd="0" destOrd="0" presId="urn:microsoft.com/office/officeart/2008/layout/AscendingPictureAccentProcess"/>
    <dgm:cxn modelId="{E28F3A42-E96D-4DF1-8ACC-960ECB13E7F9}" type="presOf" srcId="{44F82371-FF2A-4051-B172-1BAAF05AEED5}" destId="{6AE99AD0-6427-4097-8F5B-50305A9D63EF}" srcOrd="0" destOrd="0" presId="urn:microsoft.com/office/officeart/2008/layout/AscendingPictureAccentProcess"/>
    <dgm:cxn modelId="{084D6F85-54AD-4F09-8A41-4E53541E982F}" srcId="{D124075E-A4DB-4F78-B6B2-E9D94B6F4213}" destId="{CB134D75-AC84-4B2C-8F60-1C416AB986F6}" srcOrd="1" destOrd="0" parTransId="{9C2516CE-3745-4F3A-AE5C-4495B0549CF7}" sibTransId="{8FAF12A6-EA35-49B7-B62E-7C2F3FB9F6E2}"/>
    <dgm:cxn modelId="{9F3D23DB-B8CF-4C0F-A616-C9E74CC5DBE4}" type="presParOf" srcId="{24016E61-A7F4-4A82-8079-356E8DD3ABA5}" destId="{E7981F59-B75D-4E56-B371-3CD29CBB9B05}" srcOrd="0" destOrd="0" presId="urn:microsoft.com/office/officeart/2008/layout/AscendingPictureAccentProcess"/>
    <dgm:cxn modelId="{5A9AADAC-8EC9-4AB5-B56B-DD5A90F510EB}" type="presParOf" srcId="{24016E61-A7F4-4A82-8079-356E8DD3ABA5}" destId="{E30FEA98-F839-41E0-ACB5-7493B103C6B2}" srcOrd="1" destOrd="0" presId="urn:microsoft.com/office/officeart/2008/layout/AscendingPictureAccentProcess"/>
    <dgm:cxn modelId="{F06AB5C5-7575-4894-A82F-2D29D412F93D}" type="presParOf" srcId="{24016E61-A7F4-4A82-8079-356E8DD3ABA5}" destId="{8B916264-432E-4ADD-BC59-02C6EF79E863}" srcOrd="2" destOrd="0" presId="urn:microsoft.com/office/officeart/2008/layout/AscendingPictureAccentProcess"/>
    <dgm:cxn modelId="{88C251D3-775D-4E91-B482-94B4C702E4FF}" type="presParOf" srcId="{24016E61-A7F4-4A82-8079-356E8DD3ABA5}" destId="{BF7DD04D-D7D9-4820-A36D-BDFAA22BBF42}" srcOrd="3" destOrd="0" presId="urn:microsoft.com/office/officeart/2008/layout/AscendingPictureAccentProcess"/>
    <dgm:cxn modelId="{340389A3-55DD-4BD3-A15D-E4C91B094FF0}" type="presParOf" srcId="{24016E61-A7F4-4A82-8079-356E8DD3ABA5}" destId="{9C23EB72-A313-42DD-B48C-DE5DF0F1A5DE}" srcOrd="4" destOrd="0" presId="urn:microsoft.com/office/officeart/2008/layout/AscendingPictureAccentProcess"/>
    <dgm:cxn modelId="{73A70BC7-15F6-44A4-8AA8-1CF762F8F2FD}" type="presParOf" srcId="{24016E61-A7F4-4A82-8079-356E8DD3ABA5}" destId="{424C5972-03B3-4C08-B807-91A0A1683F29}" srcOrd="5" destOrd="0" presId="urn:microsoft.com/office/officeart/2008/layout/AscendingPictureAccentProcess"/>
    <dgm:cxn modelId="{209209AA-6DA9-4935-9B1F-4B3EE906AB83}" type="presParOf" srcId="{24016E61-A7F4-4A82-8079-356E8DD3ABA5}" destId="{3D88D0FD-04D6-4C87-BA4D-5F8757D47F36}" srcOrd="6" destOrd="0" presId="urn:microsoft.com/office/officeart/2008/layout/AscendingPictureAccentProcess"/>
    <dgm:cxn modelId="{512F378E-2EF2-4E41-98EC-9658150EAB92}" type="presParOf" srcId="{24016E61-A7F4-4A82-8079-356E8DD3ABA5}" destId="{E995D318-CF24-4359-9167-D2BF611027FE}" srcOrd="7" destOrd="0" presId="urn:microsoft.com/office/officeart/2008/layout/AscendingPictureAccentProcess"/>
    <dgm:cxn modelId="{71C1DF66-0D83-40EE-B9A9-81CA0CCE5F77}" type="presParOf" srcId="{24016E61-A7F4-4A82-8079-356E8DD3ABA5}" destId="{927CC5C6-CB1A-4DE7-B979-8F7CA32D181E}" srcOrd="8" destOrd="0" presId="urn:microsoft.com/office/officeart/2008/layout/AscendingPictureAccentProcess"/>
    <dgm:cxn modelId="{43020AE1-8786-46C5-AF22-F1EAA6EE3D7C}" type="presParOf" srcId="{24016E61-A7F4-4A82-8079-356E8DD3ABA5}" destId="{F272EBD6-77A1-47E1-8921-1AA68BD07413}" srcOrd="9" destOrd="0" presId="urn:microsoft.com/office/officeart/2008/layout/AscendingPictureAccentProcess"/>
    <dgm:cxn modelId="{EA90FC08-F6E7-475D-9220-EE13EA7545DB}" type="presParOf" srcId="{24016E61-A7F4-4A82-8079-356E8DD3ABA5}" destId="{C217D3EC-E732-4288-BAB0-BAAF1A71A788}" srcOrd="10" destOrd="0" presId="urn:microsoft.com/office/officeart/2008/layout/AscendingPictureAccentProcess"/>
    <dgm:cxn modelId="{DBC3623D-F0A7-4D9C-8E16-2EE93B921517}" type="presParOf" srcId="{24016E61-A7F4-4A82-8079-356E8DD3ABA5}" destId="{96C6D9ED-69F0-4DBD-B64F-480725F8350C}" srcOrd="11" destOrd="0" presId="urn:microsoft.com/office/officeart/2008/layout/AscendingPictureAccentProcess"/>
    <dgm:cxn modelId="{7EE38E5E-E55C-47CB-9864-F32994FAB8F4}" type="presParOf" srcId="{96C6D9ED-69F0-4DBD-B64F-480725F8350C}" destId="{6AE99AD0-6427-4097-8F5B-50305A9D63EF}" srcOrd="0" destOrd="0" presId="urn:microsoft.com/office/officeart/2008/layout/AscendingPictureAccentProcess"/>
    <dgm:cxn modelId="{00745113-7E4C-4E58-BF2F-5C400BFBFC3C}" type="presParOf" srcId="{24016E61-A7F4-4A82-8079-356E8DD3ABA5}" destId="{14F4260C-2D97-4411-8740-A3280D82B528}" srcOrd="12" destOrd="0" presId="urn:microsoft.com/office/officeart/2008/layout/AscendingPictureAccentProcess"/>
    <dgm:cxn modelId="{C2CF1A16-B69D-468E-9EBC-B58A8C50A47B}" type="presParOf" srcId="{24016E61-A7F4-4A82-8079-356E8DD3ABA5}" destId="{6FA1AEF1-ECDE-4A25-B015-82D0F961295D}" srcOrd="13" destOrd="0" presId="urn:microsoft.com/office/officeart/2008/layout/AscendingPictureAccentProcess"/>
    <dgm:cxn modelId="{CA01E9F6-BC0C-4626-80CA-2D92EAE257C9}" type="presParOf" srcId="{6FA1AEF1-ECDE-4A25-B015-82D0F961295D}" destId="{C3BE59E4-E013-4091-B1DA-D31EEDDD55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A7FD22-6D4B-4A1E-AFB7-E0EA9AC442A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5AC33A7-4AC6-4C84-BBDE-3A61162FA36E}">
      <dgm:prSet custT="1"/>
      <dgm:spPr/>
      <dgm:t>
        <a:bodyPr/>
        <a:lstStyle/>
        <a:p>
          <a:pPr rtl="0"/>
          <a:r>
            <a:rPr lang="es-AR" sz="3200" b="1" dirty="0" smtClean="0"/>
            <a:t>     Deserción</a:t>
          </a:r>
        </a:p>
        <a:p>
          <a:pPr rtl="0"/>
          <a:r>
            <a:rPr lang="es-AR" sz="3200" b="1" dirty="0" smtClean="0"/>
            <a:t>40%             </a:t>
          </a:r>
          <a:endParaRPr lang="es-AR" sz="3200" b="1" dirty="0"/>
        </a:p>
      </dgm:t>
    </dgm:pt>
    <dgm:pt modelId="{AFC30E73-32C3-411C-9C28-ACCBCC80795F}" type="parTrans" cxnId="{E7018A94-D010-4960-BE87-B42D7D2112ED}">
      <dgm:prSet/>
      <dgm:spPr/>
      <dgm:t>
        <a:bodyPr/>
        <a:lstStyle/>
        <a:p>
          <a:endParaRPr lang="es-AR"/>
        </a:p>
      </dgm:t>
    </dgm:pt>
    <dgm:pt modelId="{57D4F923-E7CD-4C90-B86D-D843940908E0}" type="sibTrans" cxnId="{E7018A94-D010-4960-BE87-B42D7D2112ED}">
      <dgm:prSet/>
      <dgm:spPr/>
      <dgm:t>
        <a:bodyPr/>
        <a:lstStyle/>
        <a:p>
          <a:endParaRPr lang="es-AR"/>
        </a:p>
      </dgm:t>
    </dgm:pt>
    <dgm:pt modelId="{06425549-2A9E-4530-8627-0D2F22EC8786}">
      <dgm:prSet custT="1"/>
      <dgm:spPr/>
      <dgm:t>
        <a:bodyPr/>
        <a:lstStyle/>
        <a:p>
          <a:pPr rtl="0"/>
          <a:r>
            <a:rPr lang="es-AR" sz="3200" b="1" dirty="0" smtClean="0"/>
            <a:t>Retención</a:t>
          </a:r>
        </a:p>
        <a:p>
          <a:pPr rtl="0"/>
          <a:r>
            <a:rPr lang="es-AR" sz="3200" b="1" dirty="0" smtClean="0"/>
            <a:t>60%</a:t>
          </a:r>
          <a:endParaRPr lang="es-AR" sz="3200" b="1" dirty="0"/>
        </a:p>
      </dgm:t>
    </dgm:pt>
    <dgm:pt modelId="{A9B17BB6-CD32-41E8-883C-15AC9DA47A33}" type="parTrans" cxnId="{98E30FF9-150F-4840-8FC6-77673B23F842}">
      <dgm:prSet/>
      <dgm:spPr/>
      <dgm:t>
        <a:bodyPr/>
        <a:lstStyle/>
        <a:p>
          <a:endParaRPr lang="es-AR"/>
        </a:p>
      </dgm:t>
    </dgm:pt>
    <dgm:pt modelId="{D3306B97-581D-41E3-83EB-4207F93FAFEF}" type="sibTrans" cxnId="{98E30FF9-150F-4840-8FC6-77673B23F842}">
      <dgm:prSet/>
      <dgm:spPr/>
      <dgm:t>
        <a:bodyPr/>
        <a:lstStyle/>
        <a:p>
          <a:endParaRPr lang="es-AR"/>
        </a:p>
      </dgm:t>
    </dgm:pt>
    <dgm:pt modelId="{D0639EEB-0F03-442E-9DDC-C1ED8CB8AD4B}" type="pres">
      <dgm:prSet presAssocID="{0BA7FD22-6D4B-4A1E-AFB7-E0EA9AC442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E9CD00BB-D454-4857-995F-C434E9C2A7B6}" type="pres">
      <dgm:prSet presAssocID="{15AC33A7-4AC6-4C84-BBDE-3A61162FA36E}" presName="Accent1" presStyleCnt="0"/>
      <dgm:spPr/>
      <dgm:t>
        <a:bodyPr/>
        <a:lstStyle/>
        <a:p>
          <a:endParaRPr lang="es-AR"/>
        </a:p>
      </dgm:t>
    </dgm:pt>
    <dgm:pt modelId="{233A7F38-32FD-4B16-B7B3-BEFEFC8F6224}" type="pres">
      <dgm:prSet presAssocID="{15AC33A7-4AC6-4C84-BBDE-3A61162FA36E}" presName="Accent" presStyleLbl="node1" presStyleIdx="0" presStyleCnt="2" custLinFactNeighborX="11982" custLinFactNeighborY="-7489"/>
      <dgm:spPr/>
      <dgm:t>
        <a:bodyPr/>
        <a:lstStyle/>
        <a:p>
          <a:endParaRPr lang="es-AR"/>
        </a:p>
      </dgm:t>
    </dgm:pt>
    <dgm:pt modelId="{E5FD3FDB-0C2E-4E5E-BF26-E43AAA54BD6C}" type="pres">
      <dgm:prSet presAssocID="{15AC33A7-4AC6-4C84-BBDE-3A61162FA36E}" presName="Parent1" presStyleLbl="revTx" presStyleIdx="0" presStyleCnt="2" custScaleX="178872" custScaleY="1006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B32CC2-8FC5-4CD9-8EAE-A199CA8D3EF4}" type="pres">
      <dgm:prSet presAssocID="{06425549-2A9E-4530-8627-0D2F22EC8786}" presName="Accent2" presStyleCnt="0"/>
      <dgm:spPr/>
      <dgm:t>
        <a:bodyPr/>
        <a:lstStyle/>
        <a:p>
          <a:endParaRPr lang="es-AR"/>
        </a:p>
      </dgm:t>
    </dgm:pt>
    <dgm:pt modelId="{23B26345-746C-441E-B1FF-C042FD5F385D}" type="pres">
      <dgm:prSet presAssocID="{06425549-2A9E-4530-8627-0D2F22EC8786}" presName="Accent" presStyleLbl="node1" presStyleIdx="1" presStyleCnt="2"/>
      <dgm:spPr/>
      <dgm:t>
        <a:bodyPr/>
        <a:lstStyle/>
        <a:p>
          <a:endParaRPr lang="es-AR"/>
        </a:p>
      </dgm:t>
    </dgm:pt>
    <dgm:pt modelId="{2BD72372-A108-47D5-8F44-3AB46B1B1AC4}" type="pres">
      <dgm:prSet presAssocID="{06425549-2A9E-4530-8627-0D2F22EC8786}" presName="Parent2" presStyleLbl="revTx" presStyleIdx="1" presStyleCnt="2" custScaleX="144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7018A94-D010-4960-BE87-B42D7D2112ED}" srcId="{0BA7FD22-6D4B-4A1E-AFB7-E0EA9AC442A2}" destId="{15AC33A7-4AC6-4C84-BBDE-3A61162FA36E}" srcOrd="0" destOrd="0" parTransId="{AFC30E73-32C3-411C-9C28-ACCBCC80795F}" sibTransId="{57D4F923-E7CD-4C90-B86D-D843940908E0}"/>
    <dgm:cxn modelId="{98E30FF9-150F-4840-8FC6-77673B23F842}" srcId="{0BA7FD22-6D4B-4A1E-AFB7-E0EA9AC442A2}" destId="{06425549-2A9E-4530-8627-0D2F22EC8786}" srcOrd="1" destOrd="0" parTransId="{A9B17BB6-CD32-41E8-883C-15AC9DA47A33}" sibTransId="{D3306B97-581D-41E3-83EB-4207F93FAFEF}"/>
    <dgm:cxn modelId="{1F647804-8CEB-41E7-859F-2A90B85DE146}" type="presOf" srcId="{15AC33A7-4AC6-4C84-BBDE-3A61162FA36E}" destId="{E5FD3FDB-0C2E-4E5E-BF26-E43AAA54BD6C}" srcOrd="0" destOrd="0" presId="urn:microsoft.com/office/officeart/2009/layout/CircleArrowProcess"/>
    <dgm:cxn modelId="{DAFB364C-0B15-4C60-8201-721B94726BA2}" type="presOf" srcId="{0BA7FD22-6D4B-4A1E-AFB7-E0EA9AC442A2}" destId="{D0639EEB-0F03-442E-9DDC-C1ED8CB8AD4B}" srcOrd="0" destOrd="0" presId="urn:microsoft.com/office/officeart/2009/layout/CircleArrowProcess"/>
    <dgm:cxn modelId="{C600A122-55C6-4BEB-83F9-1444A8199D64}" type="presOf" srcId="{06425549-2A9E-4530-8627-0D2F22EC8786}" destId="{2BD72372-A108-47D5-8F44-3AB46B1B1AC4}" srcOrd="0" destOrd="0" presId="urn:microsoft.com/office/officeart/2009/layout/CircleArrowProcess"/>
    <dgm:cxn modelId="{1F51FAB2-0876-4624-A261-41984579FB70}" type="presParOf" srcId="{D0639EEB-0F03-442E-9DDC-C1ED8CB8AD4B}" destId="{E9CD00BB-D454-4857-995F-C434E9C2A7B6}" srcOrd="0" destOrd="0" presId="urn:microsoft.com/office/officeart/2009/layout/CircleArrowProcess"/>
    <dgm:cxn modelId="{33A69557-92B0-4FC5-9CD9-141304B750E0}" type="presParOf" srcId="{E9CD00BB-D454-4857-995F-C434E9C2A7B6}" destId="{233A7F38-32FD-4B16-B7B3-BEFEFC8F6224}" srcOrd="0" destOrd="0" presId="urn:microsoft.com/office/officeart/2009/layout/CircleArrowProcess"/>
    <dgm:cxn modelId="{C1EF1DFC-803F-4A3F-9E2F-81D2B997B892}" type="presParOf" srcId="{D0639EEB-0F03-442E-9DDC-C1ED8CB8AD4B}" destId="{E5FD3FDB-0C2E-4E5E-BF26-E43AAA54BD6C}" srcOrd="1" destOrd="0" presId="urn:microsoft.com/office/officeart/2009/layout/CircleArrowProcess"/>
    <dgm:cxn modelId="{34FB5F65-6AFE-47F0-B14B-EA7AABD2BF96}" type="presParOf" srcId="{D0639EEB-0F03-442E-9DDC-C1ED8CB8AD4B}" destId="{C9B32CC2-8FC5-4CD9-8EAE-A199CA8D3EF4}" srcOrd="2" destOrd="0" presId="urn:microsoft.com/office/officeart/2009/layout/CircleArrowProcess"/>
    <dgm:cxn modelId="{B917010F-C7CF-495C-9BB1-00F2F55DAAC8}" type="presParOf" srcId="{C9B32CC2-8FC5-4CD9-8EAE-A199CA8D3EF4}" destId="{23B26345-746C-441E-B1FF-C042FD5F385D}" srcOrd="0" destOrd="0" presId="urn:microsoft.com/office/officeart/2009/layout/CircleArrowProcess"/>
    <dgm:cxn modelId="{D29D3113-C13F-49A6-9CDE-E230AE70CD2D}" type="presParOf" srcId="{D0639EEB-0F03-442E-9DDC-C1ED8CB8AD4B}" destId="{2BD72372-A108-47D5-8F44-3AB46B1B1AC4}" srcOrd="3" destOrd="0" presId="urn:microsoft.com/office/officeart/2009/layout/CircleArrowProcess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3DF2EC-CCF3-492D-9DE6-16AE8DA86B48}">
      <dsp:nvSpPr>
        <dsp:cNvPr id="0" name=""/>
        <dsp:cNvSpPr/>
      </dsp:nvSpPr>
      <dsp:spPr>
        <a:xfrm>
          <a:off x="3356991" y="706100"/>
          <a:ext cx="54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808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14535" y="748945"/>
        <a:ext cx="28720" cy="5749"/>
      </dsp:txXfrm>
    </dsp:sp>
    <dsp:sp modelId="{FF3DB8C3-733B-4975-919B-5A8BEA6DB574}">
      <dsp:nvSpPr>
        <dsp:cNvPr id="0" name=""/>
        <dsp:cNvSpPr/>
      </dsp:nvSpPr>
      <dsp:spPr>
        <a:xfrm>
          <a:off x="861364" y="2592"/>
          <a:ext cx="2497426" cy="149845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baseline="0" smtClean="0"/>
            <a:t>Integrantes</a:t>
          </a:r>
          <a:r>
            <a:rPr lang="es-AR" sz="1700" b="1" kern="1200" baseline="0" smtClean="0"/>
            <a:t>:</a:t>
          </a:r>
          <a:endParaRPr lang="es-AR" sz="1700" kern="1200" dirty="0"/>
        </a:p>
      </dsp:txBody>
      <dsp:txXfrm>
        <a:off x="861364" y="2592"/>
        <a:ext cx="2497426" cy="1498456"/>
      </dsp:txXfrm>
    </dsp:sp>
    <dsp:sp modelId="{64D20EE1-CE69-440F-88A3-520723F071C3}">
      <dsp:nvSpPr>
        <dsp:cNvPr id="0" name=""/>
        <dsp:cNvSpPr/>
      </dsp:nvSpPr>
      <dsp:spPr>
        <a:xfrm>
          <a:off x="6428826" y="706100"/>
          <a:ext cx="54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808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69689"/>
              <a:satOff val="-7881"/>
              <a:lumOff val="93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686370" y="748945"/>
        <a:ext cx="28720" cy="5749"/>
      </dsp:txXfrm>
    </dsp:sp>
    <dsp:sp modelId="{FFA7B8EF-C9A4-466D-9B75-435ED84E10F9}">
      <dsp:nvSpPr>
        <dsp:cNvPr id="0" name=""/>
        <dsp:cNvSpPr/>
      </dsp:nvSpPr>
      <dsp:spPr>
        <a:xfrm>
          <a:off x="3933199" y="2592"/>
          <a:ext cx="2497426" cy="1498456"/>
        </a:xfrm>
        <a:prstGeom prst="rect">
          <a:avLst/>
        </a:prstGeom>
        <a:solidFill>
          <a:schemeClr val="accent2">
            <a:shade val="80000"/>
            <a:hueOff val="52264"/>
            <a:satOff val="-6002"/>
            <a:lumOff val="75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baseline="0" smtClean="0"/>
            <a:t>RUSSO, Miguel  </a:t>
          </a:r>
          <a:r>
            <a:rPr lang="es-AR" sz="1700" b="1" kern="1200" baseline="0" smtClean="0"/>
            <a:t>Asociado</a:t>
          </a:r>
          <a:br>
            <a:rPr lang="es-AR" sz="1700" b="1" kern="1200" baseline="0" smtClean="0"/>
          </a:br>
          <a:r>
            <a:rPr lang="es-AR" sz="2000" b="1" kern="1200" baseline="0" smtClean="0"/>
            <a:t>GIMENEZ, Mónica  </a:t>
          </a:r>
          <a:r>
            <a:rPr lang="es-AR" sz="1700" b="1" kern="1200" baseline="0" smtClean="0"/>
            <a:t>Asociada</a:t>
          </a:r>
          <a:endParaRPr lang="es-AR" sz="1700" kern="1200" dirty="0"/>
        </a:p>
      </dsp:txBody>
      <dsp:txXfrm>
        <a:off x="3933199" y="2592"/>
        <a:ext cx="2497426" cy="1498456"/>
      </dsp:txXfrm>
    </dsp:sp>
    <dsp:sp modelId="{1FEB44E3-E432-46C9-B7D6-AB7E3BF2B208}">
      <dsp:nvSpPr>
        <dsp:cNvPr id="0" name=""/>
        <dsp:cNvSpPr/>
      </dsp:nvSpPr>
      <dsp:spPr>
        <a:xfrm>
          <a:off x="2110077" y="1499248"/>
          <a:ext cx="6143670" cy="543808"/>
        </a:xfrm>
        <a:custGeom>
          <a:avLst/>
          <a:gdLst/>
          <a:ahLst/>
          <a:cxnLst/>
          <a:rect l="0" t="0" r="0" b="0"/>
          <a:pathLst>
            <a:path>
              <a:moveTo>
                <a:pt x="6143670" y="0"/>
              </a:moveTo>
              <a:lnTo>
                <a:pt x="6143670" y="289004"/>
              </a:lnTo>
              <a:lnTo>
                <a:pt x="0" y="289004"/>
              </a:lnTo>
              <a:lnTo>
                <a:pt x="0" y="543808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139379"/>
              <a:satOff val="-15762"/>
              <a:lumOff val="187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027651" y="1768277"/>
        <a:ext cx="308523" cy="5749"/>
      </dsp:txXfrm>
    </dsp:sp>
    <dsp:sp modelId="{C62E8BC3-1EE4-421A-B1F5-730A22D76C50}">
      <dsp:nvSpPr>
        <dsp:cNvPr id="0" name=""/>
        <dsp:cNvSpPr/>
      </dsp:nvSpPr>
      <dsp:spPr>
        <a:xfrm>
          <a:off x="7005034" y="2592"/>
          <a:ext cx="2497426" cy="1498456"/>
        </a:xfrm>
        <a:prstGeom prst="rect">
          <a:avLst/>
        </a:prstGeom>
        <a:solidFill>
          <a:schemeClr val="accent2">
            <a:shade val="80000"/>
            <a:hueOff val="104528"/>
            <a:satOff val="-12004"/>
            <a:lumOff val="151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baseline="0" dirty="0" smtClean="0"/>
            <a:t>GIAI, </a:t>
          </a:r>
          <a:r>
            <a:rPr lang="es-AR" sz="2400" b="1" kern="1200" baseline="0" dirty="0" err="1" smtClean="0"/>
            <a:t>Élida</a:t>
          </a:r>
          <a:r>
            <a:rPr lang="es-AR" sz="2400" b="1" kern="1200" baseline="0" dirty="0" smtClean="0"/>
            <a:t> M.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baseline="0" dirty="0" smtClean="0"/>
            <a:t> Titular</a:t>
          </a:r>
          <a:br>
            <a:rPr lang="es-AR" sz="1700" b="1" kern="1200" baseline="0" dirty="0" smtClean="0"/>
          </a:br>
          <a:r>
            <a:rPr lang="es-AR" sz="2000" b="1" kern="1200" baseline="0" dirty="0" smtClean="0"/>
            <a:t>PACHECO</a:t>
          </a:r>
          <a:r>
            <a:rPr lang="es-AR" sz="1700" b="1" kern="1200" baseline="0" dirty="0" smtClean="0"/>
            <a:t>, Isaac A. Alumno- Auxiliar</a:t>
          </a:r>
          <a:br>
            <a:rPr lang="es-AR" sz="1700" b="1" kern="1200" baseline="0" dirty="0" smtClean="0"/>
          </a:br>
          <a:endParaRPr lang="es-AR" sz="1700" kern="1200" dirty="0"/>
        </a:p>
      </dsp:txBody>
      <dsp:txXfrm>
        <a:off x="7005034" y="2592"/>
        <a:ext cx="2497426" cy="1498456"/>
      </dsp:txXfrm>
    </dsp:sp>
    <dsp:sp modelId="{DA70CDD1-D823-441B-8842-2E86A8E3DCAA}">
      <dsp:nvSpPr>
        <dsp:cNvPr id="0" name=""/>
        <dsp:cNvSpPr/>
      </dsp:nvSpPr>
      <dsp:spPr>
        <a:xfrm>
          <a:off x="3356991" y="2778964"/>
          <a:ext cx="54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808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209068"/>
              <a:satOff val="-23643"/>
              <a:lumOff val="281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14535" y="2821809"/>
        <a:ext cx="28720" cy="5749"/>
      </dsp:txXfrm>
    </dsp:sp>
    <dsp:sp modelId="{88608001-62A6-412A-9D31-D9418F74DF93}">
      <dsp:nvSpPr>
        <dsp:cNvPr id="0" name=""/>
        <dsp:cNvSpPr/>
      </dsp:nvSpPr>
      <dsp:spPr>
        <a:xfrm>
          <a:off x="861364" y="2075456"/>
          <a:ext cx="2497426" cy="1498456"/>
        </a:xfrm>
        <a:prstGeom prst="rect">
          <a:avLst/>
        </a:prstGeom>
        <a:solidFill>
          <a:schemeClr val="accent2">
            <a:shade val="80000"/>
            <a:hueOff val="156791"/>
            <a:satOff val="-18006"/>
            <a:lumOff val="22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baseline="0" dirty="0" smtClean="0">
              <a:solidFill>
                <a:schemeClr val="tx1"/>
              </a:solidFill>
            </a:rPr>
            <a:t>Línea de investigación: diagnóstica</a:t>
          </a:r>
          <a:endParaRPr lang="es-AR" sz="2800" kern="1200" dirty="0">
            <a:solidFill>
              <a:schemeClr val="tx1"/>
            </a:solidFill>
          </a:endParaRPr>
        </a:p>
      </dsp:txBody>
      <dsp:txXfrm>
        <a:off x="861364" y="2075456"/>
        <a:ext cx="2497426" cy="1498456"/>
      </dsp:txXfrm>
    </dsp:sp>
    <dsp:sp modelId="{32E6C0CB-4F64-406D-A12D-EFD63F194709}">
      <dsp:nvSpPr>
        <dsp:cNvPr id="0" name=""/>
        <dsp:cNvSpPr/>
      </dsp:nvSpPr>
      <dsp:spPr>
        <a:xfrm>
          <a:off x="3933199" y="2075456"/>
          <a:ext cx="2497426" cy="1498456"/>
        </a:xfrm>
        <a:prstGeom prst="rect">
          <a:avLst/>
        </a:prstGeom>
        <a:solidFill>
          <a:schemeClr val="accent2">
            <a:shade val="80000"/>
            <a:hueOff val="209055"/>
            <a:satOff val="-24008"/>
            <a:lumOff val="303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baseline="0" dirty="0" smtClean="0">
              <a:solidFill>
                <a:schemeClr val="tx1"/>
              </a:solidFill>
            </a:rPr>
            <a:t>Período : 2015</a:t>
          </a:r>
          <a:endParaRPr lang="es-AR" sz="2800" kern="1200" dirty="0">
            <a:solidFill>
              <a:schemeClr val="tx1"/>
            </a:solidFill>
          </a:endParaRPr>
        </a:p>
      </dsp:txBody>
      <dsp:txXfrm>
        <a:off x="3933199" y="2075456"/>
        <a:ext cx="2497426" cy="149845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F97013-CCB1-4570-B3B0-C4F22A14268A}">
      <dsp:nvSpPr>
        <dsp:cNvPr id="0" name=""/>
        <dsp:cNvSpPr/>
      </dsp:nvSpPr>
      <dsp:spPr>
        <a:xfrm>
          <a:off x="0" y="0"/>
          <a:ext cx="1694985" cy="169498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25406-27B9-4C22-B954-54F84FC1842B}">
      <dsp:nvSpPr>
        <dsp:cNvPr id="0" name=""/>
        <dsp:cNvSpPr/>
      </dsp:nvSpPr>
      <dsp:spPr>
        <a:xfrm>
          <a:off x="847492" y="0"/>
          <a:ext cx="3417342" cy="1694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b="1" kern="1200" dirty="0" smtClean="0"/>
            <a:t>GÉNERO</a:t>
          </a:r>
          <a:endParaRPr lang="es-AR" sz="2500" b="1" kern="1200" dirty="0"/>
        </a:p>
      </dsp:txBody>
      <dsp:txXfrm>
        <a:off x="847492" y="0"/>
        <a:ext cx="3417342" cy="508496"/>
      </dsp:txXfrm>
    </dsp:sp>
    <dsp:sp modelId="{3B0E099E-F027-45B0-A410-F19FB2937AF1}">
      <dsp:nvSpPr>
        <dsp:cNvPr id="0" name=""/>
        <dsp:cNvSpPr/>
      </dsp:nvSpPr>
      <dsp:spPr>
        <a:xfrm>
          <a:off x="296622" y="508496"/>
          <a:ext cx="1101739" cy="110173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44C83-0059-45E0-BF3F-E8EDE0708ACE}">
      <dsp:nvSpPr>
        <dsp:cNvPr id="0" name=""/>
        <dsp:cNvSpPr/>
      </dsp:nvSpPr>
      <dsp:spPr>
        <a:xfrm>
          <a:off x="847492" y="508496"/>
          <a:ext cx="3417342" cy="11017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MASCULINO     </a:t>
          </a:r>
          <a:r>
            <a:rPr lang="es-AR" sz="2800" b="1" kern="1200" dirty="0" smtClean="0"/>
            <a:t>30%</a:t>
          </a:r>
          <a:endParaRPr lang="es-AR" sz="2800" b="1" kern="1200" dirty="0"/>
        </a:p>
      </dsp:txBody>
      <dsp:txXfrm>
        <a:off x="847492" y="508496"/>
        <a:ext cx="3417342" cy="508494"/>
      </dsp:txXfrm>
    </dsp:sp>
    <dsp:sp modelId="{D700AB58-4598-400B-BB85-03EA7F8A1F5B}">
      <dsp:nvSpPr>
        <dsp:cNvPr id="0" name=""/>
        <dsp:cNvSpPr/>
      </dsp:nvSpPr>
      <dsp:spPr>
        <a:xfrm>
          <a:off x="593245" y="1016991"/>
          <a:ext cx="508494" cy="50849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E7043-AEB6-4367-AA38-BDCA3153DE22}">
      <dsp:nvSpPr>
        <dsp:cNvPr id="0" name=""/>
        <dsp:cNvSpPr/>
      </dsp:nvSpPr>
      <dsp:spPr>
        <a:xfrm>
          <a:off x="847492" y="1016991"/>
          <a:ext cx="3417342" cy="508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FEMENINO        </a:t>
          </a:r>
          <a:r>
            <a:rPr lang="es-AR" sz="2800" b="1" kern="1200" dirty="0" smtClean="0"/>
            <a:t>70%</a:t>
          </a:r>
          <a:endParaRPr lang="es-AR" sz="2800" b="1" kern="1200" dirty="0"/>
        </a:p>
      </dsp:txBody>
      <dsp:txXfrm>
        <a:off x="847492" y="1016991"/>
        <a:ext cx="3417342" cy="50849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82DEC-F7DA-4F64-A314-876696F0A4C4}">
      <dsp:nvSpPr>
        <dsp:cNvPr id="0" name=""/>
        <dsp:cNvSpPr/>
      </dsp:nvSpPr>
      <dsp:spPr>
        <a:xfrm>
          <a:off x="0" y="0"/>
          <a:ext cx="2787803" cy="278780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AEE10-22C0-4D5E-82C1-4757B3B51232}">
      <dsp:nvSpPr>
        <dsp:cNvPr id="0" name=""/>
        <dsp:cNvSpPr/>
      </dsp:nvSpPr>
      <dsp:spPr>
        <a:xfrm>
          <a:off x="1393901" y="0"/>
          <a:ext cx="3634894" cy="27878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EDAD</a:t>
          </a:r>
          <a:endParaRPr lang="es-AR" sz="2800" b="1" kern="1200" dirty="0"/>
        </a:p>
      </dsp:txBody>
      <dsp:txXfrm>
        <a:off x="1393901" y="0"/>
        <a:ext cx="3634894" cy="592408"/>
      </dsp:txXfrm>
    </dsp:sp>
    <dsp:sp modelId="{FB22127B-D132-41C9-8507-61CEF8FA8202}">
      <dsp:nvSpPr>
        <dsp:cNvPr id="0" name=""/>
        <dsp:cNvSpPr/>
      </dsp:nvSpPr>
      <dsp:spPr>
        <a:xfrm>
          <a:off x="365899" y="592408"/>
          <a:ext cx="2056005" cy="20560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132322"/>
            <a:satOff val="-14509"/>
            <a:lumOff val="255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C5C4-B4E1-4363-AFDF-03A2D78B297B}">
      <dsp:nvSpPr>
        <dsp:cNvPr id="0" name=""/>
        <dsp:cNvSpPr/>
      </dsp:nvSpPr>
      <dsp:spPr>
        <a:xfrm>
          <a:off x="1393901" y="731798"/>
          <a:ext cx="3634894" cy="2056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50000"/>
              <a:hueOff val="123304"/>
              <a:satOff val="-13958"/>
              <a:lumOff val="23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DE 18 A 20 AÑOS        </a:t>
          </a:r>
          <a:r>
            <a:rPr lang="es-AR" sz="2200" b="1" kern="1200" dirty="0" smtClean="0"/>
            <a:t>30%</a:t>
          </a:r>
          <a:endParaRPr lang="es-AR" sz="2200" b="1" kern="1200" dirty="0"/>
        </a:p>
      </dsp:txBody>
      <dsp:txXfrm>
        <a:off x="1393901" y="731798"/>
        <a:ext cx="3634894" cy="592408"/>
      </dsp:txXfrm>
    </dsp:sp>
    <dsp:sp modelId="{6A9F7A05-A64B-4F55-A5AE-8AE9CC994DD2}">
      <dsp:nvSpPr>
        <dsp:cNvPr id="0" name=""/>
        <dsp:cNvSpPr/>
      </dsp:nvSpPr>
      <dsp:spPr>
        <a:xfrm>
          <a:off x="731798" y="1184816"/>
          <a:ext cx="1324206" cy="13242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264644"/>
            <a:satOff val="-29019"/>
            <a:lumOff val="51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CDE24-FE84-42F0-B205-CD894463C7A1}">
      <dsp:nvSpPr>
        <dsp:cNvPr id="0" name=""/>
        <dsp:cNvSpPr/>
      </dsp:nvSpPr>
      <dsp:spPr>
        <a:xfrm>
          <a:off x="1393901" y="1184816"/>
          <a:ext cx="3634894" cy="1324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50000"/>
              <a:hueOff val="246608"/>
              <a:satOff val="-27915"/>
              <a:lumOff val="46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DE 21 A 30 AÑOS        </a:t>
          </a:r>
          <a:r>
            <a:rPr lang="es-AR" sz="2200" b="1" kern="1200" dirty="0" smtClean="0"/>
            <a:t>46%</a:t>
          </a:r>
          <a:endParaRPr lang="es-AR" sz="2200" b="1" kern="1200" dirty="0"/>
        </a:p>
      </dsp:txBody>
      <dsp:txXfrm>
        <a:off x="1393901" y="1184816"/>
        <a:ext cx="3634894" cy="592408"/>
      </dsp:txXfrm>
    </dsp:sp>
    <dsp:sp modelId="{3EDC4C7A-787D-4FCC-8ABB-8A2F10512291}">
      <dsp:nvSpPr>
        <dsp:cNvPr id="0" name=""/>
        <dsp:cNvSpPr/>
      </dsp:nvSpPr>
      <dsp:spPr>
        <a:xfrm>
          <a:off x="1097697" y="1777225"/>
          <a:ext cx="592408" cy="592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132322"/>
            <a:satOff val="-14509"/>
            <a:lumOff val="255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CB1F-52A3-4D6B-957E-19379870E571}">
      <dsp:nvSpPr>
        <dsp:cNvPr id="0" name=""/>
        <dsp:cNvSpPr/>
      </dsp:nvSpPr>
      <dsp:spPr>
        <a:xfrm>
          <a:off x="1393901" y="1777225"/>
          <a:ext cx="3634894" cy="592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50000"/>
              <a:hueOff val="123304"/>
              <a:satOff val="-13958"/>
              <a:lumOff val="23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DE MÁS DE 31 AÑOS    </a:t>
          </a:r>
          <a:r>
            <a:rPr lang="es-AR" sz="2200" b="1" kern="1200" dirty="0" smtClean="0"/>
            <a:t>24%</a:t>
          </a:r>
          <a:endParaRPr lang="es-AR" sz="2200" b="1" kern="1200" dirty="0"/>
        </a:p>
      </dsp:txBody>
      <dsp:txXfrm>
        <a:off x="1393901" y="1777225"/>
        <a:ext cx="3634894" cy="59240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75C30-CD43-41B2-AE97-DE3926B1EC01}">
      <dsp:nvSpPr>
        <dsp:cNvPr id="0" name=""/>
        <dsp:cNvSpPr/>
      </dsp:nvSpPr>
      <dsp:spPr>
        <a:xfrm>
          <a:off x="889090" y="0"/>
          <a:ext cx="10076360" cy="517615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9F876-2C22-466D-B9EB-3D635F5724AC}">
      <dsp:nvSpPr>
        <dsp:cNvPr id="0" name=""/>
        <dsp:cNvSpPr/>
      </dsp:nvSpPr>
      <dsp:spPr>
        <a:xfrm>
          <a:off x="144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/>
            <a:t>Comenzaron otros estudios                   85%</a:t>
          </a:r>
          <a:endParaRPr lang="es-AR" sz="2000" b="1" kern="1200"/>
        </a:p>
      </dsp:txBody>
      <dsp:txXfrm>
        <a:off x="144" y="1552847"/>
        <a:ext cx="1734768" cy="2070462"/>
      </dsp:txXfrm>
    </dsp:sp>
    <dsp:sp modelId="{0142E1DD-B2BB-427E-A9C8-97BD281F1824}">
      <dsp:nvSpPr>
        <dsp:cNvPr id="0" name=""/>
        <dsp:cNvSpPr/>
      </dsp:nvSpPr>
      <dsp:spPr>
        <a:xfrm>
          <a:off x="2024041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41811"/>
            <a:satOff val="-4802"/>
            <a:lumOff val="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/>
            <a:t>Primera Inscripción JVG                       15%</a:t>
          </a:r>
          <a:endParaRPr lang="es-AR" sz="2000" b="1" kern="1200"/>
        </a:p>
      </dsp:txBody>
      <dsp:txXfrm>
        <a:off x="2024041" y="1552847"/>
        <a:ext cx="1734768" cy="2070462"/>
      </dsp:txXfrm>
    </dsp:sp>
    <dsp:sp modelId="{E097BCA8-122E-4B38-8FD7-CE09E5C5299E}">
      <dsp:nvSpPr>
        <dsp:cNvPr id="0" name=""/>
        <dsp:cNvSpPr/>
      </dsp:nvSpPr>
      <dsp:spPr>
        <a:xfrm>
          <a:off x="4047938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83622"/>
            <a:satOff val="-9603"/>
            <a:lumOff val="1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/>
            <a:t>Nivel secundario  gestión Pública          90%</a:t>
          </a:r>
          <a:endParaRPr lang="es-AR" sz="2000" b="1" kern="1200"/>
        </a:p>
      </dsp:txBody>
      <dsp:txXfrm>
        <a:off x="4047938" y="1552847"/>
        <a:ext cx="1734768" cy="2070462"/>
      </dsp:txXfrm>
    </dsp:sp>
    <dsp:sp modelId="{5D618F29-5F99-4E2F-96A4-94E4985CC19A}">
      <dsp:nvSpPr>
        <dsp:cNvPr id="0" name=""/>
        <dsp:cNvSpPr/>
      </dsp:nvSpPr>
      <dsp:spPr>
        <a:xfrm>
          <a:off x="6071835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125433"/>
            <a:satOff val="-14405"/>
            <a:lumOff val="182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Nivel secundario  gestión Privada         10%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6071835" y="1552847"/>
        <a:ext cx="1734768" cy="2070462"/>
      </dsp:txXfrm>
    </dsp:sp>
    <dsp:sp modelId="{67659016-8ED5-4FE3-B88E-2D99A7B28CFF}">
      <dsp:nvSpPr>
        <dsp:cNvPr id="0" name=""/>
        <dsp:cNvSpPr/>
      </dsp:nvSpPr>
      <dsp:spPr>
        <a:xfrm>
          <a:off x="8095731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167244"/>
            <a:satOff val="-19206"/>
            <a:lumOff val="243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Perito mercantil                                   30%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8095731" y="1552847"/>
        <a:ext cx="1734768" cy="2070462"/>
      </dsp:txXfrm>
    </dsp:sp>
    <dsp:sp modelId="{EDCFDFCA-DB30-4CA8-B7E8-430EFA5308CD}">
      <dsp:nvSpPr>
        <dsp:cNvPr id="0" name=""/>
        <dsp:cNvSpPr/>
      </dsp:nvSpPr>
      <dsp:spPr>
        <a:xfrm>
          <a:off x="10119628" y="1552847"/>
          <a:ext cx="1734768" cy="2070462"/>
        </a:xfrm>
        <a:prstGeom prst="roundRect">
          <a:avLst/>
        </a:prstGeom>
        <a:solidFill>
          <a:schemeClr val="accent2">
            <a:shade val="80000"/>
            <a:hueOff val="209055"/>
            <a:satOff val="-24008"/>
            <a:lumOff val="303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Bachiller: Economía y </a:t>
          </a:r>
          <a:r>
            <a:rPr lang="es-AR" sz="1600" b="1" kern="1200" dirty="0" smtClean="0">
              <a:solidFill>
                <a:schemeClr val="tx1"/>
              </a:solidFill>
            </a:rPr>
            <a:t>Administración   </a:t>
          </a:r>
          <a:r>
            <a:rPr lang="es-AR" sz="2000" b="1" kern="1200" dirty="0" smtClean="0">
              <a:solidFill>
                <a:schemeClr val="tx1"/>
              </a:solidFill>
            </a:rPr>
            <a:t>  70%   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10119628" y="1552847"/>
        <a:ext cx="1734768" cy="207046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9BA0BC-ECC6-4421-B59F-68ACAC207BFD}">
      <dsp:nvSpPr>
        <dsp:cNvPr id="0" name=""/>
        <dsp:cNvSpPr/>
      </dsp:nvSpPr>
      <dsp:spPr>
        <a:xfrm>
          <a:off x="2723" y="0"/>
          <a:ext cx="2854263" cy="48504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/>
            <a:t>Visibilizar las  problemáticas para la retención de los alumnos</a:t>
          </a:r>
          <a:r>
            <a:rPr lang="es-ES_tradnl" sz="2700" kern="1200" dirty="0" smtClean="0"/>
            <a:t>. </a:t>
          </a:r>
          <a:endParaRPr lang="es-AR" sz="2700" kern="1200" dirty="0"/>
        </a:p>
      </dsp:txBody>
      <dsp:txXfrm>
        <a:off x="2723" y="1940190"/>
        <a:ext cx="2854263" cy="1940190"/>
      </dsp:txXfrm>
    </dsp:sp>
    <dsp:sp modelId="{0C2AAA4B-0812-4DDE-BBB3-A57E74A24D21}">
      <dsp:nvSpPr>
        <dsp:cNvPr id="0" name=""/>
        <dsp:cNvSpPr/>
      </dsp:nvSpPr>
      <dsp:spPr>
        <a:xfrm>
          <a:off x="622250" y="291028"/>
          <a:ext cx="1615208" cy="16152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9C651-39A9-45C4-B5A7-49B39F1D2835}">
      <dsp:nvSpPr>
        <dsp:cNvPr id="0" name=""/>
        <dsp:cNvSpPr/>
      </dsp:nvSpPr>
      <dsp:spPr>
        <a:xfrm>
          <a:off x="2942614" y="0"/>
          <a:ext cx="2854263" cy="48504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chemeClr val="tx1"/>
              </a:solidFill>
            </a:rPr>
            <a:t>Agrupar los obstáculos en dimensiones de trabajo.</a:t>
          </a:r>
          <a:endParaRPr lang="es-AR" sz="3200" b="1" kern="1200" dirty="0">
            <a:solidFill>
              <a:schemeClr val="tx1"/>
            </a:solidFill>
          </a:endParaRPr>
        </a:p>
      </dsp:txBody>
      <dsp:txXfrm>
        <a:off x="2942614" y="1940190"/>
        <a:ext cx="2854263" cy="1940190"/>
      </dsp:txXfrm>
    </dsp:sp>
    <dsp:sp modelId="{1587A7A6-7532-4B5B-B50B-27A05E86A23D}">
      <dsp:nvSpPr>
        <dsp:cNvPr id="0" name=""/>
        <dsp:cNvSpPr/>
      </dsp:nvSpPr>
      <dsp:spPr>
        <a:xfrm>
          <a:off x="3562141" y="291028"/>
          <a:ext cx="1615208" cy="16152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9948C-6073-421D-8C9C-10D53DC32CA3}">
      <dsp:nvSpPr>
        <dsp:cNvPr id="0" name=""/>
        <dsp:cNvSpPr/>
      </dsp:nvSpPr>
      <dsp:spPr>
        <a:xfrm>
          <a:off x="5882504" y="0"/>
          <a:ext cx="2854263" cy="48504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chemeClr val="tx1"/>
              </a:solidFill>
            </a:rPr>
            <a:t>Subsanar el problema del abandono escolar.</a:t>
          </a:r>
          <a:endParaRPr lang="es-AR" sz="3200" b="1" kern="1200" dirty="0">
            <a:solidFill>
              <a:schemeClr val="tx1"/>
            </a:solidFill>
          </a:endParaRPr>
        </a:p>
      </dsp:txBody>
      <dsp:txXfrm>
        <a:off x="5882504" y="1940190"/>
        <a:ext cx="2854263" cy="1940190"/>
      </dsp:txXfrm>
    </dsp:sp>
    <dsp:sp modelId="{736BDCC7-C0E5-49E8-B344-BA53A7213F05}">
      <dsp:nvSpPr>
        <dsp:cNvPr id="0" name=""/>
        <dsp:cNvSpPr/>
      </dsp:nvSpPr>
      <dsp:spPr>
        <a:xfrm>
          <a:off x="6502032" y="291028"/>
          <a:ext cx="1615208" cy="16152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F734F-F407-4576-B214-BE478F3D1B86}">
      <dsp:nvSpPr>
        <dsp:cNvPr id="0" name=""/>
        <dsp:cNvSpPr/>
      </dsp:nvSpPr>
      <dsp:spPr>
        <a:xfrm>
          <a:off x="8822395" y="0"/>
          <a:ext cx="2854263" cy="48504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chemeClr val="tx1"/>
              </a:solidFill>
            </a:rPr>
            <a:t>Favorecer la inclusión y la educación de calidad.</a:t>
          </a:r>
          <a:endParaRPr lang="es-AR" sz="3200" b="1" kern="1200" dirty="0">
            <a:solidFill>
              <a:schemeClr val="tx1"/>
            </a:solidFill>
          </a:endParaRPr>
        </a:p>
      </dsp:txBody>
      <dsp:txXfrm>
        <a:off x="8822395" y="1940190"/>
        <a:ext cx="2854263" cy="1940190"/>
      </dsp:txXfrm>
    </dsp:sp>
    <dsp:sp modelId="{FC7A232C-D10A-4C1C-AA10-41203B9DAB47}">
      <dsp:nvSpPr>
        <dsp:cNvPr id="0" name=""/>
        <dsp:cNvSpPr/>
      </dsp:nvSpPr>
      <dsp:spPr>
        <a:xfrm>
          <a:off x="9441922" y="291028"/>
          <a:ext cx="1615208" cy="161520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B7696-0F11-43B3-AF10-D3290F32FDCF}">
      <dsp:nvSpPr>
        <dsp:cNvPr id="0" name=""/>
        <dsp:cNvSpPr/>
      </dsp:nvSpPr>
      <dsp:spPr>
        <a:xfrm>
          <a:off x="467175" y="3880381"/>
          <a:ext cx="10745031" cy="72757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BCC75-2A5D-488A-A3E1-0975839FF62B}">
      <dsp:nvSpPr>
        <dsp:cNvPr id="0" name=""/>
        <dsp:cNvSpPr/>
      </dsp:nvSpPr>
      <dsp:spPr>
        <a:xfrm rot="10800000">
          <a:off x="348316" y="2446"/>
          <a:ext cx="10443045" cy="131013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34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/>
            <a:t>¿Cuáles son las características y perspectivas de los alumnos ingresantes al profesorado? </a:t>
          </a:r>
          <a:endParaRPr lang="es-AR" sz="3800" b="1" kern="1200" dirty="0"/>
        </a:p>
      </dsp:txBody>
      <dsp:txXfrm rot="10800000">
        <a:off x="348316" y="2446"/>
        <a:ext cx="10443045" cy="1310136"/>
      </dsp:txXfrm>
    </dsp:sp>
    <dsp:sp modelId="{02CD0557-A619-45D9-846A-714419DA12D6}">
      <dsp:nvSpPr>
        <dsp:cNvPr id="0" name=""/>
        <dsp:cNvSpPr/>
      </dsp:nvSpPr>
      <dsp:spPr>
        <a:xfrm>
          <a:off x="0" y="83020"/>
          <a:ext cx="1310136" cy="13101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A82A8-57A5-472F-BB47-6CDC2AE497FE}">
      <dsp:nvSpPr>
        <dsp:cNvPr id="0" name=""/>
        <dsp:cNvSpPr/>
      </dsp:nvSpPr>
      <dsp:spPr>
        <a:xfrm rot="10800000">
          <a:off x="380355" y="1703668"/>
          <a:ext cx="10378967" cy="131013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3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¿</a:t>
          </a:r>
          <a:r>
            <a:rPr lang="es-ES" sz="3600" b="1" kern="1200" dirty="0" smtClean="0">
              <a:solidFill>
                <a:schemeClr val="tx1"/>
              </a:solidFill>
            </a:rPr>
            <a:t>Cuáles son los principales factores que inciden en el recorrido formativo del primer año de la cursada?</a:t>
          </a:r>
          <a:endParaRPr lang="es-AR" sz="3600" b="1" kern="1200" dirty="0">
            <a:solidFill>
              <a:schemeClr val="tx1"/>
            </a:solidFill>
          </a:endParaRPr>
        </a:p>
      </dsp:txBody>
      <dsp:txXfrm rot="10800000">
        <a:off x="380355" y="1703668"/>
        <a:ext cx="10378967" cy="1310136"/>
      </dsp:txXfrm>
    </dsp:sp>
    <dsp:sp modelId="{080D1E82-7549-491C-B602-F8BCCF0DE32B}">
      <dsp:nvSpPr>
        <dsp:cNvPr id="0" name=""/>
        <dsp:cNvSpPr/>
      </dsp:nvSpPr>
      <dsp:spPr>
        <a:xfrm>
          <a:off x="0" y="1687042"/>
          <a:ext cx="1310136" cy="13101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6443-4C13-4753-8D7D-5CFDAB808E9A}">
      <dsp:nvSpPr>
        <dsp:cNvPr id="0" name=""/>
        <dsp:cNvSpPr/>
      </dsp:nvSpPr>
      <dsp:spPr>
        <a:xfrm rot="10800000">
          <a:off x="380355" y="3404889"/>
          <a:ext cx="10378967" cy="131013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3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¿</a:t>
          </a:r>
          <a:r>
            <a:rPr lang="es-ES" sz="3600" b="1" kern="1200" dirty="0" smtClean="0">
              <a:solidFill>
                <a:schemeClr val="tx1"/>
              </a:solidFill>
            </a:rPr>
            <a:t>Cuáles son las debilidades y fortalezas que transitan los alumnos de formación docente?</a:t>
          </a:r>
          <a:endParaRPr lang="es-AR" sz="3600" b="1" kern="1200" dirty="0">
            <a:solidFill>
              <a:schemeClr val="tx1"/>
            </a:solidFill>
          </a:endParaRPr>
        </a:p>
      </dsp:txBody>
      <dsp:txXfrm rot="10800000">
        <a:off x="380355" y="3404889"/>
        <a:ext cx="10378967" cy="1310136"/>
      </dsp:txXfrm>
    </dsp:sp>
    <dsp:sp modelId="{1CC802BB-C2C4-4FCA-B47A-A1A37FC89BCE}">
      <dsp:nvSpPr>
        <dsp:cNvPr id="0" name=""/>
        <dsp:cNvSpPr/>
      </dsp:nvSpPr>
      <dsp:spPr>
        <a:xfrm>
          <a:off x="113549" y="3404889"/>
          <a:ext cx="1310136" cy="13101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21277-C3F1-43CC-B37C-50C110CFAAFB}">
      <dsp:nvSpPr>
        <dsp:cNvPr id="0" name=""/>
        <dsp:cNvSpPr/>
      </dsp:nvSpPr>
      <dsp:spPr>
        <a:xfrm>
          <a:off x="0" y="-1092477"/>
          <a:ext cx="3126233" cy="531118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D261-7914-4F1F-B555-6166B69E631C}">
      <dsp:nvSpPr>
        <dsp:cNvPr id="0" name=""/>
        <dsp:cNvSpPr/>
      </dsp:nvSpPr>
      <dsp:spPr>
        <a:xfrm>
          <a:off x="1563116" y="0"/>
          <a:ext cx="9742192" cy="3126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b="1" kern="1200" dirty="0" smtClean="0"/>
            <a:t>Analizar las trayectorias educativas de los estudiantes de primer año a fin de identificar las principales debilidades y fortalezas que operan como obstaculizadores y facilitadores en el  recorrido académico  de formación docente.</a:t>
          </a:r>
          <a:endParaRPr lang="es-AR" sz="3700" b="1" kern="1200" dirty="0"/>
        </a:p>
      </dsp:txBody>
      <dsp:txXfrm>
        <a:off x="1563116" y="0"/>
        <a:ext cx="9742192" cy="31262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CBD9D-2159-4871-9DC3-C3508E0296AC}">
      <dsp:nvSpPr>
        <dsp:cNvPr id="0" name=""/>
        <dsp:cNvSpPr/>
      </dsp:nvSpPr>
      <dsp:spPr>
        <a:xfrm>
          <a:off x="9165693" y="488"/>
          <a:ext cx="1328776" cy="19058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D1E7A-7B45-40FE-BC33-19BA3F7CAA8E}">
      <dsp:nvSpPr>
        <dsp:cNvPr id="0" name=""/>
        <dsp:cNvSpPr/>
      </dsp:nvSpPr>
      <dsp:spPr>
        <a:xfrm>
          <a:off x="4505" y="488"/>
          <a:ext cx="9161187" cy="190583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b="1" kern="1200" dirty="0" smtClean="0">
              <a:solidFill>
                <a:schemeClr val="bg1"/>
              </a:solidFill>
            </a:rPr>
            <a:t>Cualitativa</a:t>
          </a:r>
          <a:r>
            <a:rPr lang="es-AR" sz="3700" b="1" kern="1200" dirty="0" smtClean="0">
              <a:solidFill>
                <a:schemeClr val="tx1"/>
              </a:solidFill>
            </a:rPr>
            <a:t> se realiza desde una perspectiva holística. Se contempla la totalidad de la situación en la que se ubica el actor.</a:t>
          </a:r>
          <a:endParaRPr lang="es-AR" sz="3700" b="1" kern="1200" dirty="0">
            <a:solidFill>
              <a:schemeClr val="tx1"/>
            </a:solidFill>
          </a:endParaRPr>
        </a:p>
      </dsp:txBody>
      <dsp:txXfrm>
        <a:off x="4505" y="488"/>
        <a:ext cx="9161187" cy="1905832"/>
      </dsp:txXfrm>
    </dsp:sp>
    <dsp:sp modelId="{0283EE85-B664-4529-9609-E75E4247FF49}">
      <dsp:nvSpPr>
        <dsp:cNvPr id="0" name=""/>
        <dsp:cNvSpPr/>
      </dsp:nvSpPr>
      <dsp:spPr>
        <a:xfrm>
          <a:off x="9124447" y="2096904"/>
          <a:ext cx="1371838" cy="19058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76ABE-839B-4A8F-AADB-21DD83016AF9}">
      <dsp:nvSpPr>
        <dsp:cNvPr id="0" name=""/>
        <dsp:cNvSpPr/>
      </dsp:nvSpPr>
      <dsp:spPr>
        <a:xfrm>
          <a:off x="2689" y="2096904"/>
          <a:ext cx="9121758" cy="190583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b="1" kern="1200" dirty="0" smtClean="0">
              <a:solidFill>
                <a:schemeClr val="bg1"/>
              </a:solidFill>
            </a:rPr>
            <a:t>Cuantitativa</a:t>
          </a:r>
          <a:r>
            <a:rPr lang="es-AR" sz="3700" b="1" kern="1200" dirty="0" smtClean="0">
              <a:solidFill>
                <a:schemeClr val="tx1"/>
              </a:solidFill>
            </a:rPr>
            <a:t> revela datos  globales</a:t>
          </a:r>
          <a:endParaRPr lang="es-AR" sz="3700" b="1" kern="1200" dirty="0">
            <a:solidFill>
              <a:schemeClr val="tx1"/>
            </a:solidFill>
          </a:endParaRPr>
        </a:p>
      </dsp:txBody>
      <dsp:txXfrm>
        <a:off x="2689" y="2096904"/>
        <a:ext cx="9121758" cy="19058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6B0D8-555F-48C2-A441-4429DF5DC4D3}">
      <dsp:nvSpPr>
        <dsp:cNvPr id="0" name=""/>
        <dsp:cNvSpPr/>
      </dsp:nvSpPr>
      <dsp:spPr>
        <a:xfrm>
          <a:off x="5034757" y="54572"/>
          <a:ext cx="2486924" cy="127099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smtClean="0">
              <a:solidFill>
                <a:schemeClr val="tx1"/>
              </a:solidFill>
            </a:rPr>
            <a:t>Historia de vida. </a:t>
          </a:r>
          <a:endParaRPr lang="es-AR" sz="2800" b="1" kern="1200" dirty="0">
            <a:solidFill>
              <a:schemeClr val="tx1"/>
            </a:solidFill>
          </a:endParaRPr>
        </a:p>
      </dsp:txBody>
      <dsp:txXfrm>
        <a:off x="5034757" y="54572"/>
        <a:ext cx="2486924" cy="1270992"/>
      </dsp:txXfrm>
    </dsp:sp>
    <dsp:sp modelId="{C71D21BE-C6B1-45E2-B6E2-B298A96CA33F}">
      <dsp:nvSpPr>
        <dsp:cNvPr id="0" name=""/>
        <dsp:cNvSpPr/>
      </dsp:nvSpPr>
      <dsp:spPr>
        <a:xfrm rot="640844">
          <a:off x="7595379" y="759581"/>
          <a:ext cx="377212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640844">
        <a:off x="7595379" y="759581"/>
        <a:ext cx="377212" cy="428959"/>
      </dsp:txXfrm>
    </dsp:sp>
    <dsp:sp modelId="{7F9FE53E-45B9-49C3-8D9F-774401929F3D}">
      <dsp:nvSpPr>
        <dsp:cNvPr id="0" name=""/>
        <dsp:cNvSpPr/>
      </dsp:nvSpPr>
      <dsp:spPr>
        <a:xfrm>
          <a:off x="8035180" y="579950"/>
          <a:ext cx="3085549" cy="146492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smtClean="0">
              <a:solidFill>
                <a:schemeClr val="tx1"/>
              </a:solidFill>
            </a:rPr>
            <a:t>Biografía escolar. </a:t>
          </a:r>
          <a:endParaRPr lang="es-AR" sz="2800" b="1" kern="1200" dirty="0">
            <a:solidFill>
              <a:schemeClr val="tx1"/>
            </a:solidFill>
          </a:endParaRPr>
        </a:p>
      </dsp:txBody>
      <dsp:txXfrm>
        <a:off x="8035180" y="579950"/>
        <a:ext cx="3085549" cy="1464920"/>
      </dsp:txXfrm>
    </dsp:sp>
    <dsp:sp modelId="{7A86BFD7-496F-401C-B6ED-B9C94C4D8DC9}">
      <dsp:nvSpPr>
        <dsp:cNvPr id="0" name=""/>
        <dsp:cNvSpPr/>
      </dsp:nvSpPr>
      <dsp:spPr>
        <a:xfrm rot="5067180">
          <a:off x="9495626" y="2169083"/>
          <a:ext cx="372713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1233"/>
            <a:satOff val="-5283"/>
            <a:lumOff val="77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5067180">
        <a:off x="9495626" y="2169083"/>
        <a:ext cx="372713" cy="428959"/>
      </dsp:txXfrm>
    </dsp:sp>
    <dsp:sp modelId="{19E12AD1-5746-43DE-B9F2-1F49F9C62196}">
      <dsp:nvSpPr>
        <dsp:cNvPr id="0" name=""/>
        <dsp:cNvSpPr/>
      </dsp:nvSpPr>
      <dsp:spPr>
        <a:xfrm>
          <a:off x="8169200" y="2743137"/>
          <a:ext cx="3249787" cy="158962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smtClean="0">
              <a:solidFill>
                <a:schemeClr val="tx1"/>
              </a:solidFill>
            </a:rPr>
            <a:t>Huellas escolares  </a:t>
          </a:r>
          <a:endParaRPr lang="es-AR" sz="2800" b="1" kern="1200" dirty="0">
            <a:solidFill>
              <a:schemeClr val="tx1"/>
            </a:solidFill>
          </a:endParaRPr>
        </a:p>
      </dsp:txBody>
      <dsp:txXfrm>
        <a:off x="8169200" y="2743137"/>
        <a:ext cx="3249787" cy="1589629"/>
      </dsp:txXfrm>
    </dsp:sp>
    <dsp:sp modelId="{38C75A21-502A-468E-8BAB-1F80065D2733}">
      <dsp:nvSpPr>
        <dsp:cNvPr id="0" name=""/>
        <dsp:cNvSpPr/>
      </dsp:nvSpPr>
      <dsp:spPr>
        <a:xfrm rot="10286428">
          <a:off x="7609360" y="3618465"/>
          <a:ext cx="449639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02466"/>
            <a:satOff val="-10566"/>
            <a:lumOff val="15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10286428">
        <a:off x="7609360" y="3618465"/>
        <a:ext cx="449639" cy="428959"/>
      </dsp:txXfrm>
    </dsp:sp>
    <dsp:sp modelId="{E1C86115-6C27-4C45-8CBA-6086043BAA95}">
      <dsp:nvSpPr>
        <dsp:cNvPr id="0" name=""/>
        <dsp:cNvSpPr/>
      </dsp:nvSpPr>
      <dsp:spPr>
        <a:xfrm>
          <a:off x="4754884" y="3333465"/>
          <a:ext cx="2692660" cy="1520627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>
              <a:solidFill>
                <a:schemeClr val="tx1"/>
              </a:solidFill>
            </a:rPr>
            <a:t>Actividades</a:t>
          </a:r>
          <a:r>
            <a:rPr lang="es-AR" sz="2400" b="1" kern="1200" dirty="0" smtClean="0">
              <a:solidFill>
                <a:schemeClr val="tx1"/>
              </a:solidFill>
            </a:rPr>
            <a:t> </a:t>
          </a:r>
          <a:r>
            <a:rPr lang="es-AR" sz="2000" b="1" kern="1200" dirty="0" smtClean="0">
              <a:solidFill>
                <a:schemeClr val="tx1"/>
              </a:solidFill>
            </a:rPr>
            <a:t>complementarias educativas. </a:t>
          </a:r>
          <a:endParaRPr lang="es-AR" sz="2000" b="1" kern="1200" dirty="0">
            <a:solidFill>
              <a:schemeClr val="tx1"/>
            </a:solidFill>
          </a:endParaRPr>
        </a:p>
      </dsp:txBody>
      <dsp:txXfrm>
        <a:off x="4754884" y="3333465"/>
        <a:ext cx="2692660" cy="1520627"/>
      </dsp:txXfrm>
    </dsp:sp>
    <dsp:sp modelId="{C9FFEBCF-9F04-46AF-BD07-BD23278970BC}">
      <dsp:nvSpPr>
        <dsp:cNvPr id="0" name=""/>
        <dsp:cNvSpPr/>
      </dsp:nvSpPr>
      <dsp:spPr>
        <a:xfrm rot="11231062">
          <a:off x="4602799" y="3698676"/>
          <a:ext cx="130988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53699"/>
            <a:satOff val="-15850"/>
            <a:lumOff val="231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11231062">
        <a:off x="4602799" y="3698676"/>
        <a:ext cx="130988" cy="428959"/>
      </dsp:txXfrm>
    </dsp:sp>
    <dsp:sp modelId="{67895304-40DE-438D-B5A3-EB5A4D1BE608}">
      <dsp:nvSpPr>
        <dsp:cNvPr id="0" name=""/>
        <dsp:cNvSpPr/>
      </dsp:nvSpPr>
      <dsp:spPr>
        <a:xfrm>
          <a:off x="1155407" y="2886351"/>
          <a:ext cx="3446651" cy="160245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smtClean="0">
              <a:solidFill>
                <a:schemeClr val="tx1"/>
              </a:solidFill>
            </a:rPr>
            <a:t>La tecnología como medio educativo </a:t>
          </a:r>
          <a:endParaRPr lang="es-AR" sz="2800" b="1" kern="1200" dirty="0">
            <a:solidFill>
              <a:schemeClr val="tx1"/>
            </a:solidFill>
          </a:endParaRPr>
        </a:p>
      </dsp:txBody>
      <dsp:txXfrm>
        <a:off x="1155407" y="2886351"/>
        <a:ext cx="3446651" cy="1602454"/>
      </dsp:txXfrm>
    </dsp:sp>
    <dsp:sp modelId="{B08BC4C2-8B8D-43E3-8293-3343EC3F5CFE}">
      <dsp:nvSpPr>
        <dsp:cNvPr id="0" name=""/>
        <dsp:cNvSpPr/>
      </dsp:nvSpPr>
      <dsp:spPr>
        <a:xfrm rot="16924602">
          <a:off x="2962536" y="2424121"/>
          <a:ext cx="281261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4932"/>
            <a:satOff val="-21133"/>
            <a:lumOff val="308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16924602">
        <a:off x="2962536" y="2424121"/>
        <a:ext cx="281261" cy="428959"/>
      </dsp:txXfrm>
    </dsp:sp>
    <dsp:sp modelId="{8E5DDC6E-A082-4488-B614-47523F1C7436}">
      <dsp:nvSpPr>
        <dsp:cNvPr id="0" name=""/>
        <dsp:cNvSpPr/>
      </dsp:nvSpPr>
      <dsp:spPr>
        <a:xfrm>
          <a:off x="1783764" y="646427"/>
          <a:ext cx="3120934" cy="173095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smtClean="0">
              <a:solidFill>
                <a:schemeClr val="tx1"/>
              </a:solidFill>
            </a:rPr>
            <a:t>Intereses de participación ciudadana. </a:t>
          </a:r>
          <a:endParaRPr lang="es-AR" sz="2400" b="1" kern="1200" dirty="0">
            <a:solidFill>
              <a:schemeClr val="tx1"/>
            </a:solidFill>
          </a:endParaRPr>
        </a:p>
      </dsp:txBody>
      <dsp:txXfrm>
        <a:off x="1783764" y="646427"/>
        <a:ext cx="3120934" cy="1730951"/>
      </dsp:txXfrm>
    </dsp:sp>
    <dsp:sp modelId="{AF89B30F-5BEE-4E36-A59A-65A18D7B8A2C}">
      <dsp:nvSpPr>
        <dsp:cNvPr id="0" name=""/>
        <dsp:cNvSpPr/>
      </dsp:nvSpPr>
      <dsp:spPr>
        <a:xfrm rot="20661119">
          <a:off x="4831684" y="846035"/>
          <a:ext cx="248043" cy="42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6165"/>
            <a:satOff val="-26416"/>
            <a:lumOff val="38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20661119">
        <a:off x="4831684" y="846035"/>
        <a:ext cx="248043" cy="4289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68B78-5C43-4C35-9A4B-0368770DD615}">
      <dsp:nvSpPr>
        <dsp:cNvPr id="0" name=""/>
        <dsp:cNvSpPr/>
      </dsp:nvSpPr>
      <dsp:spPr>
        <a:xfrm>
          <a:off x="860678" y="0"/>
          <a:ext cx="9754361" cy="563562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86E95-6C88-4FFD-AD0E-C8971DFFF604}">
      <dsp:nvSpPr>
        <dsp:cNvPr id="0" name=""/>
        <dsp:cNvSpPr/>
      </dsp:nvSpPr>
      <dsp:spPr>
        <a:xfrm>
          <a:off x="635" y="1596167"/>
          <a:ext cx="1531344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Directores de </a:t>
          </a:r>
          <a:r>
            <a:rPr lang="es-AR" sz="1600" b="1" kern="1200" dirty="0" smtClean="0">
              <a:solidFill>
                <a:schemeClr val="tx1"/>
              </a:solidFill>
            </a:rPr>
            <a:t>departamento 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635" y="1596167"/>
        <a:ext cx="1531344" cy="2254251"/>
      </dsp:txXfrm>
    </dsp:sp>
    <dsp:sp modelId="{373A21BC-1A6E-4BCF-BDCF-A0AD04DA92F4}">
      <dsp:nvSpPr>
        <dsp:cNvPr id="0" name=""/>
        <dsp:cNvSpPr/>
      </dsp:nvSpPr>
      <dsp:spPr>
        <a:xfrm>
          <a:off x="1756601" y="1690688"/>
          <a:ext cx="1328000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>
              <a:solidFill>
                <a:schemeClr val="tx1"/>
              </a:solidFill>
            </a:rPr>
            <a:t>Tutores docentes </a:t>
          </a:r>
          <a:endParaRPr lang="es-AR" sz="2000" kern="1200">
            <a:solidFill>
              <a:schemeClr val="tx1"/>
            </a:solidFill>
          </a:endParaRPr>
        </a:p>
      </dsp:txBody>
      <dsp:txXfrm>
        <a:off x="1756601" y="1690688"/>
        <a:ext cx="1328000" cy="2254251"/>
      </dsp:txXfrm>
    </dsp:sp>
    <dsp:sp modelId="{8CEB6DA3-D5A5-469C-9B7D-F0E005D32989}">
      <dsp:nvSpPr>
        <dsp:cNvPr id="0" name=""/>
        <dsp:cNvSpPr/>
      </dsp:nvSpPr>
      <dsp:spPr>
        <a:xfrm>
          <a:off x="3305936" y="1690688"/>
          <a:ext cx="1328000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Tutores alumnos</a:t>
          </a:r>
          <a:endParaRPr lang="es-AR" sz="2000" kern="1200" dirty="0">
            <a:solidFill>
              <a:schemeClr val="tx1"/>
            </a:solidFill>
          </a:endParaRPr>
        </a:p>
      </dsp:txBody>
      <dsp:txXfrm>
        <a:off x="3305936" y="1690688"/>
        <a:ext cx="1328000" cy="2254251"/>
      </dsp:txXfrm>
    </dsp:sp>
    <dsp:sp modelId="{72E87069-B454-42C1-BA89-434B7BD855C1}">
      <dsp:nvSpPr>
        <dsp:cNvPr id="0" name=""/>
        <dsp:cNvSpPr/>
      </dsp:nvSpPr>
      <dsp:spPr>
        <a:xfrm>
          <a:off x="4855270" y="1690688"/>
          <a:ext cx="1328000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Bibliotecarios </a:t>
          </a:r>
          <a:endParaRPr lang="es-AR" sz="1400" kern="1200" dirty="0">
            <a:solidFill>
              <a:schemeClr val="tx1"/>
            </a:solidFill>
          </a:endParaRPr>
        </a:p>
      </dsp:txBody>
      <dsp:txXfrm>
        <a:off x="4855270" y="1690688"/>
        <a:ext cx="1328000" cy="2254251"/>
      </dsp:txXfrm>
    </dsp:sp>
    <dsp:sp modelId="{2448A160-9627-4EF9-8CF5-99D534723B7F}">
      <dsp:nvSpPr>
        <dsp:cNvPr id="0" name=""/>
        <dsp:cNvSpPr/>
      </dsp:nvSpPr>
      <dsp:spPr>
        <a:xfrm>
          <a:off x="6404604" y="1690688"/>
          <a:ext cx="1328000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Alumnos del centro de </a:t>
          </a:r>
          <a:r>
            <a:rPr lang="es-AR" sz="1600" b="1" kern="1200" dirty="0" smtClean="0">
              <a:solidFill>
                <a:schemeClr val="tx1"/>
              </a:solidFill>
            </a:rPr>
            <a:t>estudiantes 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6404604" y="1690688"/>
        <a:ext cx="1328000" cy="2254251"/>
      </dsp:txXfrm>
    </dsp:sp>
    <dsp:sp modelId="{98AB5A4B-D2FD-4E0E-BB08-A353EEDBCFAC}">
      <dsp:nvSpPr>
        <dsp:cNvPr id="0" name=""/>
        <dsp:cNvSpPr/>
      </dsp:nvSpPr>
      <dsp:spPr>
        <a:xfrm>
          <a:off x="7953938" y="1690688"/>
          <a:ext cx="1677384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Profesores </a:t>
          </a:r>
          <a:r>
            <a:rPr lang="es-AR" sz="1600" b="1" kern="1200" dirty="0" smtClean="0">
              <a:solidFill>
                <a:schemeClr val="tx1"/>
              </a:solidFill>
            </a:rPr>
            <a:t>representantes del consejo directivo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7953938" y="1690688"/>
        <a:ext cx="1677384" cy="2254251"/>
      </dsp:txXfrm>
    </dsp:sp>
    <dsp:sp modelId="{BAFA52D0-BE9C-4083-ADE5-D42991A76EDD}">
      <dsp:nvSpPr>
        <dsp:cNvPr id="0" name=""/>
        <dsp:cNvSpPr/>
      </dsp:nvSpPr>
      <dsp:spPr>
        <a:xfrm>
          <a:off x="9852656" y="1690688"/>
          <a:ext cx="1619138" cy="22542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</a:rPr>
            <a:t>Referentes </a:t>
          </a:r>
          <a:r>
            <a:rPr lang="es-AR" sz="1400" b="1" kern="1200" dirty="0" smtClean="0">
              <a:solidFill>
                <a:schemeClr val="tx1"/>
              </a:solidFill>
            </a:rPr>
            <a:t>administrativos</a:t>
          </a:r>
          <a:r>
            <a:rPr lang="es-AR" sz="1400" kern="1200" dirty="0" smtClean="0">
              <a:solidFill>
                <a:schemeClr val="tx1"/>
              </a:solidFill>
            </a:rPr>
            <a:t>. </a:t>
          </a:r>
          <a:endParaRPr lang="es-AR" sz="1400" kern="1200" dirty="0">
            <a:solidFill>
              <a:schemeClr val="tx1"/>
            </a:solidFill>
          </a:endParaRPr>
        </a:p>
      </dsp:txBody>
      <dsp:txXfrm>
        <a:off x="9852656" y="1690688"/>
        <a:ext cx="1619138" cy="225425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81F59-B75D-4E56-B371-3CD29CBB9B05}">
      <dsp:nvSpPr>
        <dsp:cNvPr id="0" name=""/>
        <dsp:cNvSpPr/>
      </dsp:nvSpPr>
      <dsp:spPr>
        <a:xfrm>
          <a:off x="3674191" y="2236752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FEA98-F839-41E0-ACB5-7493B103C6B2}">
      <dsp:nvSpPr>
        <dsp:cNvPr id="0" name=""/>
        <dsp:cNvSpPr/>
      </dsp:nvSpPr>
      <dsp:spPr>
        <a:xfrm>
          <a:off x="3589573" y="2372356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16264-432E-4ADD-BC59-02C6EF79E863}">
      <dsp:nvSpPr>
        <dsp:cNvPr id="0" name=""/>
        <dsp:cNvSpPr/>
      </dsp:nvSpPr>
      <dsp:spPr>
        <a:xfrm>
          <a:off x="3488727" y="2489760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DD04D-D7D9-4820-A36D-BDFAA22BBF42}">
      <dsp:nvSpPr>
        <dsp:cNvPr id="0" name=""/>
        <dsp:cNvSpPr/>
      </dsp:nvSpPr>
      <dsp:spPr>
        <a:xfrm>
          <a:off x="3609279" y="871995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EB72-A313-42DD-B48C-DE5DF0F1A5DE}">
      <dsp:nvSpPr>
        <dsp:cNvPr id="0" name=""/>
        <dsp:cNvSpPr/>
      </dsp:nvSpPr>
      <dsp:spPr>
        <a:xfrm>
          <a:off x="3738330" y="795093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C5972-03B3-4C08-B807-91A0A1683F29}">
      <dsp:nvSpPr>
        <dsp:cNvPr id="0" name=""/>
        <dsp:cNvSpPr/>
      </dsp:nvSpPr>
      <dsp:spPr>
        <a:xfrm>
          <a:off x="3866996" y="718190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8D0FD-04D6-4C87-BA4D-5F8757D47F36}">
      <dsp:nvSpPr>
        <dsp:cNvPr id="0" name=""/>
        <dsp:cNvSpPr/>
      </dsp:nvSpPr>
      <dsp:spPr>
        <a:xfrm>
          <a:off x="3995661" y="795093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D318-CF24-4359-9167-D2BF611027FE}">
      <dsp:nvSpPr>
        <dsp:cNvPr id="0" name=""/>
        <dsp:cNvSpPr/>
      </dsp:nvSpPr>
      <dsp:spPr>
        <a:xfrm>
          <a:off x="4124712" y="871995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CC5C6-CB1A-4DE7-B979-8F7CA32D181E}">
      <dsp:nvSpPr>
        <dsp:cNvPr id="0" name=""/>
        <dsp:cNvSpPr/>
      </dsp:nvSpPr>
      <dsp:spPr>
        <a:xfrm>
          <a:off x="3866996" y="689954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2EBD6-77A1-47E1-8921-1AA68BD07413}">
      <dsp:nvSpPr>
        <dsp:cNvPr id="0" name=""/>
        <dsp:cNvSpPr/>
      </dsp:nvSpPr>
      <dsp:spPr>
        <a:xfrm>
          <a:off x="3866996" y="1042718"/>
          <a:ext cx="96595" cy="9659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D3EC-E732-4288-BAB0-BAAF1A71A788}">
      <dsp:nvSpPr>
        <dsp:cNvPr id="0" name=""/>
        <dsp:cNvSpPr/>
      </dsp:nvSpPr>
      <dsp:spPr>
        <a:xfrm>
          <a:off x="2109701" y="2842590"/>
          <a:ext cx="4026158" cy="55882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8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b="1" kern="1200" dirty="0" smtClean="0">
              <a:solidFill>
                <a:schemeClr val="tx1"/>
              </a:solidFill>
            </a:rPr>
            <a:t>         Encuestas  </a:t>
          </a:r>
          <a:endParaRPr lang="es-AR" sz="3600" b="1" kern="1200" dirty="0">
            <a:solidFill>
              <a:schemeClr val="tx1"/>
            </a:solidFill>
          </a:endParaRPr>
        </a:p>
      </dsp:txBody>
      <dsp:txXfrm>
        <a:off x="2109701" y="2842590"/>
        <a:ext cx="4026158" cy="558822"/>
      </dsp:txXfrm>
    </dsp:sp>
    <dsp:sp modelId="{6AE99AD0-6427-4097-8F5B-50305A9D63EF}">
      <dsp:nvSpPr>
        <dsp:cNvPr id="0" name=""/>
        <dsp:cNvSpPr/>
      </dsp:nvSpPr>
      <dsp:spPr>
        <a:xfrm>
          <a:off x="1335053" y="2206146"/>
          <a:ext cx="965955" cy="9658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4260C-2D97-4411-8740-A3280D82B528}">
      <dsp:nvSpPr>
        <dsp:cNvPr id="0" name=""/>
        <dsp:cNvSpPr/>
      </dsp:nvSpPr>
      <dsp:spPr>
        <a:xfrm>
          <a:off x="2656510" y="1601592"/>
          <a:ext cx="4693671" cy="85474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8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b="1" kern="1200" dirty="0" smtClean="0">
              <a:solidFill>
                <a:schemeClr val="tx1"/>
              </a:solidFill>
            </a:rPr>
            <a:t>                Entrevistas</a:t>
          </a:r>
          <a:endParaRPr lang="es-AR" sz="3600" b="1" kern="1200" dirty="0">
            <a:solidFill>
              <a:schemeClr val="tx1"/>
            </a:solidFill>
          </a:endParaRPr>
        </a:p>
      </dsp:txBody>
      <dsp:txXfrm>
        <a:off x="2656510" y="1601592"/>
        <a:ext cx="4693671" cy="854746"/>
      </dsp:txXfrm>
    </dsp:sp>
    <dsp:sp modelId="{C3BE59E4-E013-4091-B1DA-D31EEDDD5563}">
      <dsp:nvSpPr>
        <dsp:cNvPr id="0" name=""/>
        <dsp:cNvSpPr/>
      </dsp:nvSpPr>
      <dsp:spPr>
        <a:xfrm>
          <a:off x="3066518" y="1036911"/>
          <a:ext cx="965955" cy="9658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3A7F38-32FD-4B16-B7B3-BEFEFC8F6224}">
      <dsp:nvSpPr>
        <dsp:cNvPr id="0" name=""/>
        <dsp:cNvSpPr/>
      </dsp:nvSpPr>
      <dsp:spPr>
        <a:xfrm>
          <a:off x="4529664" y="-211020"/>
          <a:ext cx="2817661" cy="28177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3FDB-0C2E-4E5E-BF26-E43AAA54BD6C}">
      <dsp:nvSpPr>
        <dsp:cNvPr id="0" name=""/>
        <dsp:cNvSpPr/>
      </dsp:nvSpPr>
      <dsp:spPr>
        <a:xfrm>
          <a:off x="4194410" y="1017531"/>
          <a:ext cx="2811927" cy="79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/>
            <a:t>     Deserción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/>
            <a:t>40%             </a:t>
          </a:r>
          <a:endParaRPr lang="es-AR" sz="3200" b="1" kern="1200" dirty="0"/>
        </a:p>
      </dsp:txBody>
      <dsp:txXfrm>
        <a:off x="4194410" y="1017531"/>
        <a:ext cx="2811927" cy="791134"/>
      </dsp:txXfrm>
    </dsp:sp>
    <dsp:sp modelId="{23B26345-746C-441E-B1FF-C042FD5F385D}">
      <dsp:nvSpPr>
        <dsp:cNvPr id="0" name=""/>
        <dsp:cNvSpPr/>
      </dsp:nvSpPr>
      <dsp:spPr>
        <a:xfrm>
          <a:off x="3610420" y="1806060"/>
          <a:ext cx="2420585" cy="242160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72372-A108-47D5-8F44-3AB46B1B1AC4}">
      <dsp:nvSpPr>
        <dsp:cNvPr id="0" name=""/>
        <dsp:cNvSpPr/>
      </dsp:nvSpPr>
      <dsp:spPr>
        <a:xfrm>
          <a:off x="3677455" y="2642293"/>
          <a:ext cx="2273804" cy="78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/>
            <a:t>Retención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/>
            <a:t>60%</a:t>
          </a:r>
          <a:endParaRPr lang="es-AR" sz="3200" b="1" kern="1200" dirty="0"/>
        </a:p>
      </dsp:txBody>
      <dsp:txXfrm>
        <a:off x="3677455" y="2642293"/>
        <a:ext cx="2273804" cy="78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8326A-4823-4DE5-AD3C-ADAD6D1075CB}" type="datetimeFigureOut">
              <a:rPr lang="es-AR" smtClean="0"/>
              <a:pPr/>
              <a:t>30/09/2015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5FEE-8197-449E-A605-EFB85ADD72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968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5FEE-8197-449E-A605-EFB85ADD7283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28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018" y="706582"/>
            <a:ext cx="11069782" cy="469669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/>
            </a:r>
            <a:br>
              <a:rPr lang="es-AR" sz="4400" b="1" dirty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/>
              <a:t> </a:t>
            </a:r>
            <a:r>
              <a:rPr lang="es-AR" sz="4400" b="1" dirty="0" smtClean="0"/>
              <a:t>                                                                                                                      </a:t>
            </a:r>
            <a:r>
              <a:rPr lang="es-AR" sz="2700" b="1" dirty="0"/>
              <a:t>INSTITUTO SUPERIOR DEL PROFESORADO “DR. JOAQUÍN V. GONZÁLEZ”</a:t>
            </a: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/>
              <a:t>UNIDAD INTERDEPARTAMENTAL DE INVESTIGACIONES</a:t>
            </a: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/>
              <a:t>1ER ATENEO DE INVESTIGACIÓN EDUCATIVA 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AR" sz="3600" b="1" i="1" dirty="0"/>
              <a:t>“Desafíos de la investigación en el sistema formador docente”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AR" sz="3600" b="1" dirty="0"/>
              <a:t>3 Y 4 DE SEPTIEMBRE DE 2015 DE 9 A 18 HS.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AR" sz="4400" b="1" dirty="0" smtClean="0"/>
              <a:t> </a:t>
            </a:r>
            <a:br>
              <a:rPr lang="es-AR" sz="4400" b="1" dirty="0" smtClean="0"/>
            </a:br>
            <a:endParaRPr lang="es-A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491" y="4671753"/>
            <a:ext cx="10924309" cy="1995054"/>
          </a:xfrm>
        </p:spPr>
        <p:txBody>
          <a:bodyPr>
            <a:noAutofit/>
          </a:bodyPr>
          <a:lstStyle/>
          <a:p>
            <a:endParaRPr lang="es-AR" sz="2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5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Resultados </a:t>
            </a:r>
            <a:br>
              <a:rPr lang="es-AR" b="1" dirty="0" smtClean="0"/>
            </a:br>
            <a:r>
              <a:rPr lang="es-AR" b="1" dirty="0" smtClean="0"/>
              <a:t>PROFESORADO EN CS. DE LA Administración y           Economía-    cohorte 2015</a:t>
            </a:r>
            <a:endParaRPr lang="es-AR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024214681"/>
              </p:ext>
            </p:extLst>
          </p:nvPr>
        </p:nvGraphicFramePr>
        <p:xfrm>
          <a:off x="913775" y="2214694"/>
          <a:ext cx="10620134" cy="422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84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smtClean="0"/>
              <a:t>poBLACIÓN</a:t>
            </a:r>
            <a:endParaRPr lang="es-AR" sz="4000" b="1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3521790620"/>
              </p:ext>
            </p:extLst>
          </p:nvPr>
        </p:nvGraphicFramePr>
        <p:xfrm>
          <a:off x="1745672" y="2062976"/>
          <a:ext cx="4264835" cy="169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xmlns="" val="87500692"/>
              </p:ext>
            </p:extLst>
          </p:nvPr>
        </p:nvGraphicFramePr>
        <p:xfrm>
          <a:off x="6334297" y="2308303"/>
          <a:ext cx="5028796" cy="278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8947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Trayectoria Académica</a:t>
            </a:r>
            <a:endParaRPr lang="es-AR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2273720503"/>
              </p:ext>
            </p:extLst>
          </p:nvPr>
        </p:nvGraphicFramePr>
        <p:xfrm>
          <a:off x="195944" y="1518557"/>
          <a:ext cx="11854542" cy="517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0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Percepción del rendimiento académico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097369087"/>
              </p:ext>
            </p:extLst>
          </p:nvPr>
        </p:nvGraphicFramePr>
        <p:xfrm>
          <a:off x="457200" y="1845130"/>
          <a:ext cx="10821026" cy="475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54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Obstaculizadores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340544407"/>
              </p:ext>
            </p:extLst>
          </p:nvPr>
        </p:nvGraphicFramePr>
        <p:xfrm>
          <a:off x="0" y="1551214"/>
          <a:ext cx="12344400" cy="504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167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Facilitadores de continuidad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339104022"/>
              </p:ext>
            </p:extLst>
          </p:nvPr>
        </p:nvGraphicFramePr>
        <p:xfrm>
          <a:off x="326572" y="1681843"/>
          <a:ext cx="11593286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073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Comportamiento del alumno en clase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157174953"/>
              </p:ext>
            </p:extLst>
          </p:nvPr>
        </p:nvGraphicFramePr>
        <p:xfrm>
          <a:off x="571501" y="1926771"/>
          <a:ext cx="11446327" cy="427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8224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Dificultades educacionales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492856105"/>
              </p:ext>
            </p:extLst>
          </p:nvPr>
        </p:nvGraphicFramePr>
        <p:xfrm>
          <a:off x="587830" y="2214694"/>
          <a:ext cx="11604170" cy="452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96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4638" y="723624"/>
            <a:ext cx="108654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S" sz="3200" dirty="0"/>
              <a:t>Bonina y </a:t>
            </a:r>
            <a:r>
              <a:rPr lang="es-ES" sz="3200" dirty="0" err="1"/>
              <a:t>Frick</a:t>
            </a:r>
            <a:r>
              <a:rPr lang="es-ES" sz="2800" dirty="0"/>
              <a:t>, 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s-ES" sz="28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tiene un importante papel que cumplir: fomentar el desarrollo del capital humano, para un mejor aprovechamiento de la información y la adquisición de conocimiento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”(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2007:1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3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s-ES" sz="3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Gracias!!!</a:t>
            </a:r>
            <a:endParaRPr lang="es-AR" sz="32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2616">
            <a:off x="1123269" y="4570236"/>
            <a:ext cx="29098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05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BIBLIOGRAFÍA</a:t>
            </a:r>
            <a:endParaRPr lang="es-AR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65513" y="2793076"/>
            <a:ext cx="11521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 err="1"/>
              <a:t>Dussel</a:t>
            </a:r>
            <a:r>
              <a:rPr lang="es-ES" sz="2000" b="1" dirty="0"/>
              <a:t>, I.(2007). </a:t>
            </a:r>
            <a:r>
              <a:rPr lang="es-ES" sz="2000" b="1" i="1" dirty="0"/>
              <a:t>Más allá de la crisis. Visión de alumnos y profesores de la escuela secundaria argentina</a:t>
            </a:r>
            <a:r>
              <a:rPr lang="es-ES" sz="2000" b="1" dirty="0"/>
              <a:t>. Buenos Aires: Fundación Santillana.</a:t>
            </a:r>
            <a:endParaRPr lang="es-AR" sz="2000" b="1" dirty="0"/>
          </a:p>
          <a:p>
            <a:pPr lvl="0"/>
            <a:r>
              <a:rPr lang="es-ES" sz="2000" b="1" dirty="0" err="1"/>
              <a:t>Gallart</a:t>
            </a:r>
            <a:r>
              <a:rPr lang="es-ES" sz="2000" b="1" dirty="0"/>
              <a:t>, M. A. (1992). </a:t>
            </a:r>
            <a:r>
              <a:rPr lang="es-ES" sz="2000" b="1" i="1" dirty="0"/>
              <a:t>La integración de métodos y la metodología cualitativa. Una reflexión desde la práctica de la investigación.</a:t>
            </a:r>
            <a:r>
              <a:rPr lang="es-ES" sz="2000" b="1" dirty="0"/>
              <a:t> En: </a:t>
            </a:r>
            <a:r>
              <a:rPr lang="es-ES" sz="2000" b="1" dirty="0" err="1"/>
              <a:t>Forni</a:t>
            </a:r>
            <a:r>
              <a:rPr lang="es-ES" sz="2000" b="1" dirty="0"/>
              <a:t>, </a:t>
            </a:r>
            <a:r>
              <a:rPr lang="es-ES" sz="2000" b="1" dirty="0" err="1"/>
              <a:t>Gallart</a:t>
            </a:r>
            <a:r>
              <a:rPr lang="es-ES" sz="2000" b="1" dirty="0"/>
              <a:t> y </a:t>
            </a:r>
            <a:r>
              <a:rPr lang="es-ES" sz="2000" b="1" dirty="0" err="1"/>
              <a:t>Vasilachis</a:t>
            </a:r>
            <a:r>
              <a:rPr lang="es-ES" sz="2000" b="1" dirty="0"/>
              <a:t>. Métodos cualitativos. Buenos Aires: Centro Editor de América Latina.</a:t>
            </a:r>
            <a:endParaRPr lang="es-AR" sz="2000" b="1" dirty="0"/>
          </a:p>
          <a:p>
            <a:pPr lvl="0"/>
            <a:r>
              <a:rPr lang="es-AR" sz="2000" b="1" dirty="0" err="1"/>
              <a:t>Kornblit</a:t>
            </a:r>
            <a:r>
              <a:rPr lang="es-AR" sz="2000" b="1" dirty="0"/>
              <a:t>, A. (coord.), (2004). </a:t>
            </a:r>
            <a:r>
              <a:rPr lang="es-AR" sz="2000" b="1" i="1" dirty="0"/>
              <a:t>Metodologías cualitativas en ciencias sociales. Modelos y procedimientos de análisis</a:t>
            </a:r>
            <a:r>
              <a:rPr lang="es-AR" sz="2000" b="1" dirty="0"/>
              <a:t>. Buenos Aires: Editorial </a:t>
            </a:r>
            <a:r>
              <a:rPr lang="es-AR" sz="2000" b="1" dirty="0" err="1"/>
              <a:t>Biblios</a:t>
            </a:r>
            <a:r>
              <a:rPr lang="es-AR" sz="2000" b="1" dirty="0" smtClean="0"/>
              <a:t>.</a:t>
            </a:r>
            <a:endParaRPr lang="es-AR" sz="2000" b="1" dirty="0"/>
          </a:p>
          <a:p>
            <a:pPr lvl="0"/>
            <a:r>
              <a:rPr lang="es-ES" sz="2000" b="1" dirty="0" err="1"/>
              <a:t>Nicastro</a:t>
            </a:r>
            <a:r>
              <a:rPr lang="es-ES" sz="2000" b="1" dirty="0"/>
              <a:t>, S. Greco, B. (2012). </a:t>
            </a:r>
            <a:r>
              <a:rPr lang="es-ES" sz="2000" b="1" i="1" dirty="0"/>
              <a:t>Entre trayectorias. Escenas y pensamientos en espacios de formación</a:t>
            </a:r>
            <a:r>
              <a:rPr lang="es-ES" sz="2000" b="1" dirty="0"/>
              <a:t>. Rosario: Ed. Sapiens. 2° </a:t>
            </a:r>
            <a:r>
              <a:rPr lang="es-ES" sz="2000" b="1" dirty="0" err="1"/>
              <a:t>reimp</a:t>
            </a:r>
            <a:r>
              <a:rPr lang="es-ES" sz="2000" b="1" dirty="0"/>
              <a:t>.</a:t>
            </a:r>
            <a:endParaRPr lang="es-AR" sz="2000" b="1" dirty="0"/>
          </a:p>
          <a:p>
            <a:pPr lvl="0"/>
            <a:r>
              <a:rPr lang="es-ES" sz="2000" b="1" dirty="0" err="1"/>
              <a:t>Puigros</a:t>
            </a:r>
            <a:r>
              <a:rPr lang="es-ES" sz="2000" b="1" dirty="0"/>
              <a:t>, A. et </a:t>
            </a:r>
            <a:r>
              <a:rPr lang="es-ES" sz="2000" b="1" dirty="0" err="1"/>
              <a:t>all</a:t>
            </a:r>
            <a:r>
              <a:rPr lang="es-ES" sz="2000" b="1" dirty="0"/>
              <a:t> (2007). </a:t>
            </a:r>
            <a:r>
              <a:rPr lang="es-ES" sz="2000" b="1" i="1" dirty="0"/>
              <a:t>Cartas a los educadores del siglo XXI.</a:t>
            </a:r>
            <a:r>
              <a:rPr lang="es-ES" sz="2000" b="1" dirty="0"/>
              <a:t> Buenos Aires</a:t>
            </a:r>
            <a:r>
              <a:rPr lang="es-ES" sz="2000" b="1" dirty="0" smtClean="0"/>
              <a:t>: Galerna</a:t>
            </a:r>
            <a:endParaRPr lang="es-AR" sz="2000" b="1" dirty="0"/>
          </a:p>
          <a:p>
            <a:pPr lvl="0"/>
            <a:r>
              <a:rPr lang="es-ES" sz="2000" b="1" dirty="0" smtClean="0"/>
              <a:t>Resoluciones</a:t>
            </a:r>
            <a:r>
              <a:rPr lang="es-ES" sz="2000" b="1" dirty="0"/>
              <a:t>: CFE Nº 93/09 y Anexo </a:t>
            </a:r>
            <a:r>
              <a:rPr lang="es-ES" sz="2000" b="1" i="1" dirty="0"/>
              <a:t>“Orientaciones para la organización pedagógica e institucional de la educación secundaria obligatoria” </a:t>
            </a:r>
            <a:r>
              <a:rPr lang="es-ES" sz="2000" b="1" dirty="0"/>
              <a:t>y CFE Nº 103/10 y Anexo: “Propuestas para la inclusión y/o regularización de las trayectorias escolares en la educación secundaria”. </a:t>
            </a:r>
            <a:endParaRPr lang="es-AR" sz="2000" b="1" dirty="0"/>
          </a:p>
          <a:p>
            <a:pPr lvl="0"/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1208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139" y="897775"/>
            <a:ext cx="11321934" cy="1316919"/>
          </a:xfrm>
        </p:spPr>
        <p:txBody>
          <a:bodyPr>
            <a:normAutofit fontScale="90000"/>
          </a:bodyPr>
          <a:lstStyle/>
          <a:p>
            <a:r>
              <a:rPr lang="es-ES_tradnl" sz="3100" b="1" dirty="0" smtClean="0"/>
              <a:t>CONVOCATORIA </a:t>
            </a:r>
            <a:r>
              <a:rPr lang="es-ES_tradnl" sz="3100" b="1" dirty="0"/>
              <a:t>XVI CONCURSO PROYECTOS DE INVESTIGACIÓN</a:t>
            </a:r>
            <a:r>
              <a:rPr lang="es-AR" sz="3100" b="1" dirty="0"/>
              <a:t/>
            </a:r>
            <a:br>
              <a:rPr lang="es-AR" sz="3100" b="1" dirty="0"/>
            </a:br>
            <a:r>
              <a:rPr lang="es-ES_tradnl" sz="3100" b="1" dirty="0"/>
              <a:t>- Año 2014 </a:t>
            </a:r>
            <a:r>
              <a:rPr lang="es-ES_tradnl" sz="3100" b="1" dirty="0" smtClean="0"/>
              <a:t>-</a:t>
            </a:r>
            <a:r>
              <a:rPr lang="es-AR" sz="3100" b="1" dirty="0"/>
              <a:t/>
            </a:r>
            <a:br>
              <a:rPr lang="es-AR" sz="3100" b="1" dirty="0"/>
            </a:br>
            <a:r>
              <a:rPr lang="es-AR" sz="3100" b="1" dirty="0"/>
              <a:t>Trayectorias educativas en la formación docente, desafíos para enseñar</a:t>
            </a:r>
            <a:r>
              <a:rPr lang="es-AR" b="1" dirty="0"/>
              <a:t> </a:t>
            </a:r>
            <a:r>
              <a:rPr lang="es-AR" sz="2700" b="1" i="1" dirty="0"/>
              <a:t>Profesorado en Economía y en Ciencias de la Administración. </a:t>
            </a:r>
            <a:br>
              <a:rPr lang="es-AR" sz="2700" b="1" i="1" dirty="0"/>
            </a:b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97894471"/>
              </p:ext>
            </p:extLst>
          </p:nvPr>
        </p:nvGraphicFramePr>
        <p:xfrm>
          <a:off x="913774" y="2214694"/>
          <a:ext cx="10363826" cy="357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122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propósito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915770263"/>
              </p:ext>
            </p:extLst>
          </p:nvPr>
        </p:nvGraphicFramePr>
        <p:xfrm>
          <a:off x="290945" y="1695796"/>
          <a:ext cx="11679382" cy="485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151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Interrogantes</a:t>
            </a:r>
            <a:endParaRPr lang="es-AR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732292865"/>
              </p:ext>
            </p:extLst>
          </p:nvPr>
        </p:nvGraphicFramePr>
        <p:xfrm>
          <a:off x="518921" y="1849582"/>
          <a:ext cx="11139679" cy="471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089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Objetivo</a:t>
            </a:r>
            <a:endParaRPr lang="es-A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496015657"/>
              </p:ext>
            </p:extLst>
          </p:nvPr>
        </p:nvGraphicFramePr>
        <p:xfrm>
          <a:off x="270164" y="2214693"/>
          <a:ext cx="11305309" cy="312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74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Metodología</a:t>
            </a:r>
            <a:endParaRPr lang="es-AR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672028326"/>
              </p:ext>
            </p:extLst>
          </p:nvPr>
        </p:nvGraphicFramePr>
        <p:xfrm>
          <a:off x="598516" y="2214694"/>
          <a:ext cx="10498975" cy="400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344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A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 Subjetiva </a:t>
            </a:r>
            <a:r>
              <a:rPr lang="es-AR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862577932"/>
              </p:ext>
            </p:extLst>
          </p:nvPr>
        </p:nvGraphicFramePr>
        <p:xfrm>
          <a:off x="0" y="1766454"/>
          <a:ext cx="12192000" cy="509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0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 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r>
              <a:rPr lang="es-AR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4107720129"/>
              </p:ext>
            </p:extLst>
          </p:nvPr>
        </p:nvGraphicFramePr>
        <p:xfrm>
          <a:off x="498764" y="1498600"/>
          <a:ext cx="11475719" cy="563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14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Instrumentos de construcción de datos</a:t>
            </a:r>
            <a:endParaRPr lang="es-AR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357555643"/>
              </p:ext>
            </p:extLst>
          </p:nvPr>
        </p:nvGraphicFramePr>
        <p:xfrm>
          <a:off x="665018" y="2214695"/>
          <a:ext cx="9459883" cy="411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659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501</TotalTime>
  <Words>615</Words>
  <Application>Microsoft Office PowerPoint</Application>
  <PresentationFormat>Personalizado</PresentationFormat>
  <Paragraphs>98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Gota</vt:lpstr>
      <vt:lpstr>                                                                                                                                                                            INSTITUTO SUPERIOR DEL PROFESORADO “DR. JOAQUÍN V. GONZÁLEZ” UNIDAD INTERDEPARTAMENTAL DE INVESTIGACIONES 1ER ATENEO DE INVESTIGACIÓN EDUCATIVA  “Desafíos de la investigación en el sistema formador docente” 3 Y 4 DE SEPTIEMBRE DE 2015 DE 9 A 18 HS.   </vt:lpstr>
      <vt:lpstr>CONVOCATORIA XVI CONCURSO PROYECTOS DE INVESTIGACIÓN - Año 2014 - Trayectorias educativas en la formación docente, desafíos para enseñar Profesorado en Economía y en Ciencias de la Administración.   </vt:lpstr>
      <vt:lpstr>propósito</vt:lpstr>
      <vt:lpstr>Interrogantes</vt:lpstr>
      <vt:lpstr>Objetivo</vt:lpstr>
      <vt:lpstr>Metodología</vt:lpstr>
      <vt:lpstr>Dimensión Subjetiva  </vt:lpstr>
      <vt:lpstr>Dimensión Institucional </vt:lpstr>
      <vt:lpstr>Instrumentos de construcción de datos</vt:lpstr>
      <vt:lpstr>Resultados  PROFESORADO EN CS. DE LA Administración y           Economía-    cohorte 2015</vt:lpstr>
      <vt:lpstr>poBLACIÓN</vt:lpstr>
      <vt:lpstr>Trayectoria Académica</vt:lpstr>
      <vt:lpstr>Percepción del rendimiento académico</vt:lpstr>
      <vt:lpstr>Obstaculizadores</vt:lpstr>
      <vt:lpstr>Facilitadores de continuidad</vt:lpstr>
      <vt:lpstr>Comportamiento del alumno en clase</vt:lpstr>
      <vt:lpstr>Dificultades educacionales</vt:lpstr>
      <vt:lpstr>Diapositiva 18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  trayectorias educativas en la investigación Trayectorias eformación docente, desafíos para enseñar</dc:title>
  <dc:creator>Elida Giai</dc:creator>
  <cp:lastModifiedBy>richard</cp:lastModifiedBy>
  <cp:revision>53</cp:revision>
  <dcterms:created xsi:type="dcterms:W3CDTF">2015-08-31T21:02:26Z</dcterms:created>
  <dcterms:modified xsi:type="dcterms:W3CDTF">2015-09-30T18:21:55Z</dcterms:modified>
</cp:coreProperties>
</file>